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2"/>
  </p:notesMasterIdLst>
  <p:sldIdLst>
    <p:sldId id="256" r:id="rId2"/>
    <p:sldId id="279" r:id="rId3"/>
    <p:sldId id="258" r:id="rId4"/>
    <p:sldId id="273" r:id="rId5"/>
    <p:sldId id="261" r:id="rId6"/>
    <p:sldId id="266" r:id="rId7"/>
    <p:sldId id="267" r:id="rId8"/>
    <p:sldId id="268" r:id="rId9"/>
    <p:sldId id="282" r:id="rId10"/>
    <p:sldId id="283" r:id="rId11"/>
    <p:sldId id="284" r:id="rId12"/>
    <p:sldId id="285" r:id="rId13"/>
    <p:sldId id="286" r:id="rId14"/>
    <p:sldId id="287" r:id="rId15"/>
    <p:sldId id="271" r:id="rId16"/>
    <p:sldId id="280" r:id="rId17"/>
    <p:sldId id="288" r:id="rId18"/>
    <p:sldId id="276" r:id="rId19"/>
    <p:sldId id="281" r:id="rId20"/>
    <p:sldId id="289"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011" autoAdjust="0"/>
    <p:restoredTop sz="94660"/>
  </p:normalViewPr>
  <p:slideViewPr>
    <p:cSldViewPr snapToGrid="0">
      <p:cViewPr varScale="1">
        <p:scale>
          <a:sx n="122" d="100"/>
          <a:sy n="122" d="100"/>
        </p:scale>
        <p:origin x="240" y="288"/>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4C09FC0-A032-4E7A-A059-6C061068BEC9}"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2BBF3191-B320-44B7-B4F8-AB31DF0F803C}">
      <dgm:prSet/>
      <dgm:spPr/>
      <dgm:t>
        <a:bodyPr/>
        <a:lstStyle/>
        <a:p>
          <a:r>
            <a:rPr lang="en-US" dirty="0"/>
            <a:t>Data Collection</a:t>
          </a:r>
        </a:p>
      </dgm:t>
    </dgm:pt>
    <dgm:pt modelId="{6C9EE1D2-DCD6-4BEA-9B35-5D369D7F5D11}" type="parTrans" cxnId="{3100C7E7-3EF1-4E54-B75E-AE23B6C416B4}">
      <dgm:prSet/>
      <dgm:spPr/>
      <dgm:t>
        <a:bodyPr/>
        <a:lstStyle/>
        <a:p>
          <a:endParaRPr lang="en-US"/>
        </a:p>
      </dgm:t>
    </dgm:pt>
    <dgm:pt modelId="{9441DA7A-383D-49DA-BFAA-2F17188B8A1E}" type="sibTrans" cxnId="{3100C7E7-3EF1-4E54-B75E-AE23B6C416B4}">
      <dgm:prSet/>
      <dgm:spPr/>
      <dgm:t>
        <a:bodyPr/>
        <a:lstStyle/>
        <a:p>
          <a:endParaRPr lang="en-US"/>
        </a:p>
      </dgm:t>
    </dgm:pt>
    <dgm:pt modelId="{4C6390CB-0C25-471F-AF03-9411ACFF2E93}">
      <dgm:prSet/>
      <dgm:spPr/>
      <dgm:t>
        <a:bodyPr/>
        <a:lstStyle/>
        <a:p>
          <a:r>
            <a:rPr lang="en-US" dirty="0"/>
            <a:t>Data Cleansing</a:t>
          </a:r>
        </a:p>
      </dgm:t>
    </dgm:pt>
    <dgm:pt modelId="{DBEE9F4E-CF30-4BC5-A05A-C43353B444A4}" type="parTrans" cxnId="{8DDB697F-28CD-48C5-8DD1-6B77DBE37E28}">
      <dgm:prSet/>
      <dgm:spPr/>
      <dgm:t>
        <a:bodyPr/>
        <a:lstStyle/>
        <a:p>
          <a:endParaRPr lang="en-US"/>
        </a:p>
      </dgm:t>
    </dgm:pt>
    <dgm:pt modelId="{8BC21CAE-572C-49A0-AC3F-3B1F5BF85C4A}" type="sibTrans" cxnId="{8DDB697F-28CD-48C5-8DD1-6B77DBE37E28}">
      <dgm:prSet/>
      <dgm:spPr/>
      <dgm:t>
        <a:bodyPr/>
        <a:lstStyle/>
        <a:p>
          <a:endParaRPr lang="en-US"/>
        </a:p>
      </dgm:t>
    </dgm:pt>
    <dgm:pt modelId="{EFFEB584-6C64-492F-A32B-B4384FCE12E5}">
      <dgm:prSet/>
      <dgm:spPr/>
      <dgm:t>
        <a:bodyPr/>
        <a:lstStyle/>
        <a:p>
          <a:r>
            <a:rPr lang="en-US"/>
            <a:t>Exploratory Data Analysis</a:t>
          </a:r>
        </a:p>
      </dgm:t>
    </dgm:pt>
    <dgm:pt modelId="{E6083E9F-F5B9-4E7F-8190-07CC601D4491}" type="parTrans" cxnId="{A57D481B-7471-46B6-A9D1-6EBFBBEE7C73}">
      <dgm:prSet/>
      <dgm:spPr/>
      <dgm:t>
        <a:bodyPr/>
        <a:lstStyle/>
        <a:p>
          <a:endParaRPr lang="en-US"/>
        </a:p>
      </dgm:t>
    </dgm:pt>
    <dgm:pt modelId="{202CC78C-45C5-410A-B920-836DFEDB2057}" type="sibTrans" cxnId="{A57D481B-7471-46B6-A9D1-6EBFBBEE7C73}">
      <dgm:prSet/>
      <dgm:spPr/>
      <dgm:t>
        <a:bodyPr/>
        <a:lstStyle/>
        <a:p>
          <a:endParaRPr lang="en-US"/>
        </a:p>
      </dgm:t>
    </dgm:pt>
    <dgm:pt modelId="{26DA4A26-5834-4904-9087-4EC17243BB83}">
      <dgm:prSet/>
      <dgm:spPr/>
      <dgm:t>
        <a:bodyPr/>
        <a:lstStyle/>
        <a:p>
          <a:r>
            <a:rPr lang="en-US"/>
            <a:t>Data insights and Visualization</a:t>
          </a:r>
        </a:p>
      </dgm:t>
    </dgm:pt>
    <dgm:pt modelId="{4C84ABCB-4C15-4876-B723-B5455106D515}" type="parTrans" cxnId="{B5193EF6-ED37-474F-A898-1970A3FFEF06}">
      <dgm:prSet/>
      <dgm:spPr/>
      <dgm:t>
        <a:bodyPr/>
        <a:lstStyle/>
        <a:p>
          <a:endParaRPr lang="en-US"/>
        </a:p>
      </dgm:t>
    </dgm:pt>
    <dgm:pt modelId="{803FAB34-AF31-4159-803E-030572451DCD}" type="sibTrans" cxnId="{B5193EF6-ED37-474F-A898-1970A3FFEF06}">
      <dgm:prSet/>
      <dgm:spPr/>
      <dgm:t>
        <a:bodyPr/>
        <a:lstStyle/>
        <a:p>
          <a:endParaRPr lang="en-US"/>
        </a:p>
      </dgm:t>
    </dgm:pt>
    <dgm:pt modelId="{AEE9AC2A-694A-49AE-AC2D-885A763EF904}">
      <dgm:prSet/>
      <dgm:spPr/>
      <dgm:t>
        <a:bodyPr/>
        <a:lstStyle/>
        <a:p>
          <a:r>
            <a:rPr lang="en-US" dirty="0"/>
            <a:t>Feature Engineering</a:t>
          </a:r>
        </a:p>
      </dgm:t>
    </dgm:pt>
    <dgm:pt modelId="{65C47DDE-4506-45C1-9C3B-B8447D7BBB4F}" type="parTrans" cxnId="{9672B17E-1846-4FCF-A6FB-4ED3D3C7DE67}">
      <dgm:prSet/>
      <dgm:spPr/>
      <dgm:t>
        <a:bodyPr/>
        <a:lstStyle/>
        <a:p>
          <a:endParaRPr lang="en-US"/>
        </a:p>
      </dgm:t>
    </dgm:pt>
    <dgm:pt modelId="{6F1FBCA9-374E-4D75-9EB0-D9576BE54C66}" type="sibTrans" cxnId="{9672B17E-1846-4FCF-A6FB-4ED3D3C7DE67}">
      <dgm:prSet/>
      <dgm:spPr/>
      <dgm:t>
        <a:bodyPr/>
        <a:lstStyle/>
        <a:p>
          <a:endParaRPr lang="en-US"/>
        </a:p>
      </dgm:t>
    </dgm:pt>
    <dgm:pt modelId="{12DB9E93-9BF8-49E0-9ACF-A5AA2DA3442B}">
      <dgm:prSet/>
      <dgm:spPr/>
      <dgm:t>
        <a:bodyPr/>
        <a:lstStyle/>
        <a:p>
          <a:r>
            <a:rPr lang="en-US" dirty="0"/>
            <a:t>Machine Learning model training</a:t>
          </a:r>
        </a:p>
      </dgm:t>
    </dgm:pt>
    <dgm:pt modelId="{54E86631-9ECB-42AB-AF9B-31251F0B7081}" type="parTrans" cxnId="{87FD96BE-AC1A-498F-9037-A5C49C42F794}">
      <dgm:prSet/>
      <dgm:spPr/>
      <dgm:t>
        <a:bodyPr/>
        <a:lstStyle/>
        <a:p>
          <a:endParaRPr lang="en-US"/>
        </a:p>
      </dgm:t>
    </dgm:pt>
    <dgm:pt modelId="{4B9D6723-CC21-444D-94A1-938EE3F83B46}" type="sibTrans" cxnId="{87FD96BE-AC1A-498F-9037-A5C49C42F794}">
      <dgm:prSet/>
      <dgm:spPr/>
      <dgm:t>
        <a:bodyPr/>
        <a:lstStyle/>
        <a:p>
          <a:endParaRPr lang="en-US"/>
        </a:p>
      </dgm:t>
    </dgm:pt>
    <dgm:pt modelId="{A7A10D71-CAF6-4384-9281-1A337946F014}">
      <dgm:prSet/>
      <dgm:spPr/>
      <dgm:t>
        <a:bodyPr/>
        <a:lstStyle/>
        <a:p>
          <a:r>
            <a:rPr lang="en-US" dirty="0"/>
            <a:t>Results and Discussion</a:t>
          </a:r>
        </a:p>
      </dgm:t>
    </dgm:pt>
    <dgm:pt modelId="{624CD6A6-702C-439A-B81A-423C5A0F40C6}" type="parTrans" cxnId="{D43D9D9C-F39A-4D64-BD99-8CBBADE0606C}">
      <dgm:prSet/>
      <dgm:spPr/>
      <dgm:t>
        <a:bodyPr/>
        <a:lstStyle/>
        <a:p>
          <a:endParaRPr lang="en-US"/>
        </a:p>
      </dgm:t>
    </dgm:pt>
    <dgm:pt modelId="{6E47585B-64C7-43E1-9E57-BD06B49B33C9}" type="sibTrans" cxnId="{D43D9D9C-F39A-4D64-BD99-8CBBADE0606C}">
      <dgm:prSet/>
      <dgm:spPr/>
      <dgm:t>
        <a:bodyPr/>
        <a:lstStyle/>
        <a:p>
          <a:endParaRPr lang="en-US"/>
        </a:p>
      </dgm:t>
    </dgm:pt>
    <dgm:pt modelId="{8F7201D8-6549-4EE0-9BF6-5356E25DF96E}">
      <dgm:prSet/>
      <dgm:spPr/>
      <dgm:t>
        <a:bodyPr/>
        <a:lstStyle/>
        <a:p>
          <a:r>
            <a:rPr lang="en-US" dirty="0"/>
            <a:t>Web deployment of model</a:t>
          </a:r>
        </a:p>
      </dgm:t>
    </dgm:pt>
    <dgm:pt modelId="{E9645C12-94D9-4C65-836D-90DC8207CF9E}" type="parTrans" cxnId="{92EA13BA-46ED-43A8-AA5B-86BC17308856}">
      <dgm:prSet/>
      <dgm:spPr/>
      <dgm:t>
        <a:bodyPr/>
        <a:lstStyle/>
        <a:p>
          <a:endParaRPr lang="en-US"/>
        </a:p>
      </dgm:t>
    </dgm:pt>
    <dgm:pt modelId="{FB6868DE-2468-46F5-A7D8-DE1CB7877F73}" type="sibTrans" cxnId="{92EA13BA-46ED-43A8-AA5B-86BC17308856}">
      <dgm:prSet/>
      <dgm:spPr/>
      <dgm:t>
        <a:bodyPr/>
        <a:lstStyle/>
        <a:p>
          <a:endParaRPr lang="en-US"/>
        </a:p>
      </dgm:t>
    </dgm:pt>
    <dgm:pt modelId="{74334929-CC5E-B048-8218-0EB80C75D8FD}" type="pres">
      <dgm:prSet presAssocID="{74C09FC0-A032-4E7A-A059-6C061068BEC9}" presName="diagram" presStyleCnt="0">
        <dgm:presLayoutVars>
          <dgm:dir/>
          <dgm:resizeHandles val="exact"/>
        </dgm:presLayoutVars>
      </dgm:prSet>
      <dgm:spPr/>
    </dgm:pt>
    <dgm:pt modelId="{BB20AB40-2A17-DF41-ABA1-C6D35A2E8622}" type="pres">
      <dgm:prSet presAssocID="{2BBF3191-B320-44B7-B4F8-AB31DF0F803C}" presName="node" presStyleLbl="node1" presStyleIdx="0" presStyleCnt="8">
        <dgm:presLayoutVars>
          <dgm:bulletEnabled val="1"/>
        </dgm:presLayoutVars>
      </dgm:prSet>
      <dgm:spPr/>
    </dgm:pt>
    <dgm:pt modelId="{71699FC5-C325-4E4B-8ADC-14825363DB4F}" type="pres">
      <dgm:prSet presAssocID="{9441DA7A-383D-49DA-BFAA-2F17188B8A1E}" presName="sibTrans" presStyleCnt="0"/>
      <dgm:spPr/>
    </dgm:pt>
    <dgm:pt modelId="{2C15BF28-B9CF-774C-8840-91228FCC0805}" type="pres">
      <dgm:prSet presAssocID="{4C6390CB-0C25-471F-AF03-9411ACFF2E93}" presName="node" presStyleLbl="node1" presStyleIdx="1" presStyleCnt="8">
        <dgm:presLayoutVars>
          <dgm:bulletEnabled val="1"/>
        </dgm:presLayoutVars>
      </dgm:prSet>
      <dgm:spPr/>
    </dgm:pt>
    <dgm:pt modelId="{85EBF50A-7DA6-DC45-8B68-0A064627DCFD}" type="pres">
      <dgm:prSet presAssocID="{8BC21CAE-572C-49A0-AC3F-3B1F5BF85C4A}" presName="sibTrans" presStyleCnt="0"/>
      <dgm:spPr/>
    </dgm:pt>
    <dgm:pt modelId="{3EE738DB-8736-414C-BE34-71F4118C8CF7}" type="pres">
      <dgm:prSet presAssocID="{EFFEB584-6C64-492F-A32B-B4384FCE12E5}" presName="node" presStyleLbl="node1" presStyleIdx="2" presStyleCnt="8">
        <dgm:presLayoutVars>
          <dgm:bulletEnabled val="1"/>
        </dgm:presLayoutVars>
      </dgm:prSet>
      <dgm:spPr/>
    </dgm:pt>
    <dgm:pt modelId="{84A59592-410C-914C-BB08-304B8362D2F7}" type="pres">
      <dgm:prSet presAssocID="{202CC78C-45C5-410A-B920-836DFEDB2057}" presName="sibTrans" presStyleCnt="0"/>
      <dgm:spPr/>
    </dgm:pt>
    <dgm:pt modelId="{61940937-C465-DD42-986C-7B9150E28F83}" type="pres">
      <dgm:prSet presAssocID="{26DA4A26-5834-4904-9087-4EC17243BB83}" presName="node" presStyleLbl="node1" presStyleIdx="3" presStyleCnt="8">
        <dgm:presLayoutVars>
          <dgm:bulletEnabled val="1"/>
        </dgm:presLayoutVars>
      </dgm:prSet>
      <dgm:spPr/>
    </dgm:pt>
    <dgm:pt modelId="{E804D8DA-6729-604C-80C1-DFDF3D04B502}" type="pres">
      <dgm:prSet presAssocID="{803FAB34-AF31-4159-803E-030572451DCD}" presName="sibTrans" presStyleCnt="0"/>
      <dgm:spPr/>
    </dgm:pt>
    <dgm:pt modelId="{59D9FDEE-736E-3047-B40E-BA3544FB5C77}" type="pres">
      <dgm:prSet presAssocID="{8F7201D8-6549-4EE0-9BF6-5356E25DF96E}" presName="node" presStyleLbl="node1" presStyleIdx="4" presStyleCnt="8">
        <dgm:presLayoutVars>
          <dgm:bulletEnabled val="1"/>
        </dgm:presLayoutVars>
      </dgm:prSet>
      <dgm:spPr/>
    </dgm:pt>
    <dgm:pt modelId="{9610F1CA-0DC9-2E46-BC03-CBD4BA5E7E01}" type="pres">
      <dgm:prSet presAssocID="{FB6868DE-2468-46F5-A7D8-DE1CB7877F73}" presName="sibTrans" presStyleCnt="0"/>
      <dgm:spPr/>
    </dgm:pt>
    <dgm:pt modelId="{D62F979D-0B2B-EA4F-89AD-C001FBAF9583}" type="pres">
      <dgm:prSet presAssocID="{A7A10D71-CAF6-4384-9281-1A337946F014}" presName="node" presStyleLbl="node1" presStyleIdx="5" presStyleCnt="8">
        <dgm:presLayoutVars>
          <dgm:bulletEnabled val="1"/>
        </dgm:presLayoutVars>
      </dgm:prSet>
      <dgm:spPr/>
    </dgm:pt>
    <dgm:pt modelId="{E5C1E714-D0D3-4549-800D-FB8005350EA0}" type="pres">
      <dgm:prSet presAssocID="{6E47585B-64C7-43E1-9E57-BD06B49B33C9}" presName="sibTrans" presStyleCnt="0"/>
      <dgm:spPr/>
    </dgm:pt>
    <dgm:pt modelId="{9DF56CAD-DE4E-8149-A497-5DBA471E5F9F}" type="pres">
      <dgm:prSet presAssocID="{12DB9E93-9BF8-49E0-9ACF-A5AA2DA3442B}" presName="node" presStyleLbl="node1" presStyleIdx="6" presStyleCnt="8">
        <dgm:presLayoutVars>
          <dgm:bulletEnabled val="1"/>
        </dgm:presLayoutVars>
      </dgm:prSet>
      <dgm:spPr/>
    </dgm:pt>
    <dgm:pt modelId="{04DC858A-E804-E04F-939A-8E812FED14A7}" type="pres">
      <dgm:prSet presAssocID="{4B9D6723-CC21-444D-94A1-938EE3F83B46}" presName="sibTrans" presStyleCnt="0"/>
      <dgm:spPr/>
    </dgm:pt>
    <dgm:pt modelId="{4796B007-9D3D-8E4B-AF74-1C4BE233932C}" type="pres">
      <dgm:prSet presAssocID="{AEE9AC2A-694A-49AE-AC2D-885A763EF904}" presName="node" presStyleLbl="node1" presStyleIdx="7" presStyleCnt="8">
        <dgm:presLayoutVars>
          <dgm:bulletEnabled val="1"/>
        </dgm:presLayoutVars>
      </dgm:prSet>
      <dgm:spPr/>
    </dgm:pt>
  </dgm:ptLst>
  <dgm:cxnLst>
    <dgm:cxn modelId="{A57D481B-7471-46B6-A9D1-6EBFBBEE7C73}" srcId="{74C09FC0-A032-4E7A-A059-6C061068BEC9}" destId="{EFFEB584-6C64-492F-A32B-B4384FCE12E5}" srcOrd="2" destOrd="0" parTransId="{E6083E9F-F5B9-4E7F-8190-07CC601D4491}" sibTransId="{202CC78C-45C5-410A-B920-836DFEDB2057}"/>
    <dgm:cxn modelId="{8A1EBF3C-88FE-5247-8E53-0042F2C5EBC4}" type="presOf" srcId="{A7A10D71-CAF6-4384-9281-1A337946F014}" destId="{D62F979D-0B2B-EA4F-89AD-C001FBAF9583}" srcOrd="0" destOrd="0" presId="urn:microsoft.com/office/officeart/2005/8/layout/default"/>
    <dgm:cxn modelId="{E292E43D-08F8-674B-906E-F9E78BBC8E71}" type="presOf" srcId="{12DB9E93-9BF8-49E0-9ACF-A5AA2DA3442B}" destId="{9DF56CAD-DE4E-8149-A497-5DBA471E5F9F}" srcOrd="0" destOrd="0" presId="urn:microsoft.com/office/officeart/2005/8/layout/default"/>
    <dgm:cxn modelId="{A3E41242-5826-5C4D-99E3-715AAE8036D3}" type="presOf" srcId="{EFFEB584-6C64-492F-A32B-B4384FCE12E5}" destId="{3EE738DB-8736-414C-BE34-71F4118C8CF7}" srcOrd="0" destOrd="0" presId="urn:microsoft.com/office/officeart/2005/8/layout/default"/>
    <dgm:cxn modelId="{92A64275-4B21-7E40-B351-E1A0DFAEB8C6}" type="presOf" srcId="{8F7201D8-6549-4EE0-9BF6-5356E25DF96E}" destId="{59D9FDEE-736E-3047-B40E-BA3544FB5C77}" srcOrd="0" destOrd="0" presId="urn:microsoft.com/office/officeart/2005/8/layout/default"/>
    <dgm:cxn modelId="{9672B17E-1846-4FCF-A6FB-4ED3D3C7DE67}" srcId="{74C09FC0-A032-4E7A-A059-6C061068BEC9}" destId="{AEE9AC2A-694A-49AE-AC2D-885A763EF904}" srcOrd="7" destOrd="0" parTransId="{65C47DDE-4506-45C1-9C3B-B8447D7BBB4F}" sibTransId="{6F1FBCA9-374E-4D75-9EB0-D9576BE54C66}"/>
    <dgm:cxn modelId="{8DDB697F-28CD-48C5-8DD1-6B77DBE37E28}" srcId="{74C09FC0-A032-4E7A-A059-6C061068BEC9}" destId="{4C6390CB-0C25-471F-AF03-9411ACFF2E93}" srcOrd="1" destOrd="0" parTransId="{DBEE9F4E-CF30-4BC5-A05A-C43353B444A4}" sibTransId="{8BC21CAE-572C-49A0-AC3F-3B1F5BF85C4A}"/>
    <dgm:cxn modelId="{5F139A87-6BC1-0C49-922C-62799792CE7D}" type="presOf" srcId="{74C09FC0-A032-4E7A-A059-6C061068BEC9}" destId="{74334929-CC5E-B048-8218-0EB80C75D8FD}" srcOrd="0" destOrd="0" presId="urn:microsoft.com/office/officeart/2005/8/layout/default"/>
    <dgm:cxn modelId="{70BE3895-2C95-DC4B-8591-213E54620F9D}" type="presOf" srcId="{AEE9AC2A-694A-49AE-AC2D-885A763EF904}" destId="{4796B007-9D3D-8E4B-AF74-1C4BE233932C}" srcOrd="0" destOrd="0" presId="urn:microsoft.com/office/officeart/2005/8/layout/default"/>
    <dgm:cxn modelId="{D43D9D9C-F39A-4D64-BD99-8CBBADE0606C}" srcId="{74C09FC0-A032-4E7A-A059-6C061068BEC9}" destId="{A7A10D71-CAF6-4384-9281-1A337946F014}" srcOrd="5" destOrd="0" parTransId="{624CD6A6-702C-439A-B81A-423C5A0F40C6}" sibTransId="{6E47585B-64C7-43E1-9E57-BD06B49B33C9}"/>
    <dgm:cxn modelId="{F0A465AC-FA01-7A41-BF84-B62BCAC9D1D1}" type="presOf" srcId="{26DA4A26-5834-4904-9087-4EC17243BB83}" destId="{61940937-C465-DD42-986C-7B9150E28F83}" srcOrd="0" destOrd="0" presId="urn:microsoft.com/office/officeart/2005/8/layout/default"/>
    <dgm:cxn modelId="{92EA13BA-46ED-43A8-AA5B-86BC17308856}" srcId="{74C09FC0-A032-4E7A-A059-6C061068BEC9}" destId="{8F7201D8-6549-4EE0-9BF6-5356E25DF96E}" srcOrd="4" destOrd="0" parTransId="{E9645C12-94D9-4C65-836D-90DC8207CF9E}" sibTransId="{FB6868DE-2468-46F5-A7D8-DE1CB7877F73}"/>
    <dgm:cxn modelId="{87FD96BE-AC1A-498F-9037-A5C49C42F794}" srcId="{74C09FC0-A032-4E7A-A059-6C061068BEC9}" destId="{12DB9E93-9BF8-49E0-9ACF-A5AA2DA3442B}" srcOrd="6" destOrd="0" parTransId="{54E86631-9ECB-42AB-AF9B-31251F0B7081}" sibTransId="{4B9D6723-CC21-444D-94A1-938EE3F83B46}"/>
    <dgm:cxn modelId="{60CD1BDA-A2C0-A842-A474-9C0369430BCD}" type="presOf" srcId="{2BBF3191-B320-44B7-B4F8-AB31DF0F803C}" destId="{BB20AB40-2A17-DF41-ABA1-C6D35A2E8622}" srcOrd="0" destOrd="0" presId="urn:microsoft.com/office/officeart/2005/8/layout/default"/>
    <dgm:cxn modelId="{3100C7E7-3EF1-4E54-B75E-AE23B6C416B4}" srcId="{74C09FC0-A032-4E7A-A059-6C061068BEC9}" destId="{2BBF3191-B320-44B7-B4F8-AB31DF0F803C}" srcOrd="0" destOrd="0" parTransId="{6C9EE1D2-DCD6-4BEA-9B35-5D369D7F5D11}" sibTransId="{9441DA7A-383D-49DA-BFAA-2F17188B8A1E}"/>
    <dgm:cxn modelId="{3A542CF4-3B04-7F43-8E5D-541090B93A21}" type="presOf" srcId="{4C6390CB-0C25-471F-AF03-9411ACFF2E93}" destId="{2C15BF28-B9CF-774C-8840-91228FCC0805}" srcOrd="0" destOrd="0" presId="urn:microsoft.com/office/officeart/2005/8/layout/default"/>
    <dgm:cxn modelId="{B5193EF6-ED37-474F-A898-1970A3FFEF06}" srcId="{74C09FC0-A032-4E7A-A059-6C061068BEC9}" destId="{26DA4A26-5834-4904-9087-4EC17243BB83}" srcOrd="3" destOrd="0" parTransId="{4C84ABCB-4C15-4876-B723-B5455106D515}" sibTransId="{803FAB34-AF31-4159-803E-030572451DCD}"/>
    <dgm:cxn modelId="{D7B4345D-5167-EB44-9275-CE58C0764ACA}" type="presParOf" srcId="{74334929-CC5E-B048-8218-0EB80C75D8FD}" destId="{BB20AB40-2A17-DF41-ABA1-C6D35A2E8622}" srcOrd="0" destOrd="0" presId="urn:microsoft.com/office/officeart/2005/8/layout/default"/>
    <dgm:cxn modelId="{A3009576-3ECA-8647-9E09-1DA7865D51F1}" type="presParOf" srcId="{74334929-CC5E-B048-8218-0EB80C75D8FD}" destId="{71699FC5-C325-4E4B-8ADC-14825363DB4F}" srcOrd="1" destOrd="0" presId="urn:microsoft.com/office/officeart/2005/8/layout/default"/>
    <dgm:cxn modelId="{D5E0A8C3-FD44-EC4E-A715-7335A4243006}" type="presParOf" srcId="{74334929-CC5E-B048-8218-0EB80C75D8FD}" destId="{2C15BF28-B9CF-774C-8840-91228FCC0805}" srcOrd="2" destOrd="0" presId="urn:microsoft.com/office/officeart/2005/8/layout/default"/>
    <dgm:cxn modelId="{4ED61995-B4CE-7443-A8DA-5DF06F2800FB}" type="presParOf" srcId="{74334929-CC5E-B048-8218-0EB80C75D8FD}" destId="{85EBF50A-7DA6-DC45-8B68-0A064627DCFD}" srcOrd="3" destOrd="0" presId="urn:microsoft.com/office/officeart/2005/8/layout/default"/>
    <dgm:cxn modelId="{45549F79-3384-C74C-BBDD-143B60EC4336}" type="presParOf" srcId="{74334929-CC5E-B048-8218-0EB80C75D8FD}" destId="{3EE738DB-8736-414C-BE34-71F4118C8CF7}" srcOrd="4" destOrd="0" presId="urn:microsoft.com/office/officeart/2005/8/layout/default"/>
    <dgm:cxn modelId="{3BEC6AE1-F174-BC49-8FE9-356E675D6B77}" type="presParOf" srcId="{74334929-CC5E-B048-8218-0EB80C75D8FD}" destId="{84A59592-410C-914C-BB08-304B8362D2F7}" srcOrd="5" destOrd="0" presId="urn:microsoft.com/office/officeart/2005/8/layout/default"/>
    <dgm:cxn modelId="{15273C64-1A1F-2340-B333-7FB34BC264E7}" type="presParOf" srcId="{74334929-CC5E-B048-8218-0EB80C75D8FD}" destId="{61940937-C465-DD42-986C-7B9150E28F83}" srcOrd="6" destOrd="0" presId="urn:microsoft.com/office/officeart/2005/8/layout/default"/>
    <dgm:cxn modelId="{803D60EE-FB94-0C41-83B1-75470DBE78ED}" type="presParOf" srcId="{74334929-CC5E-B048-8218-0EB80C75D8FD}" destId="{E804D8DA-6729-604C-80C1-DFDF3D04B502}" srcOrd="7" destOrd="0" presId="urn:microsoft.com/office/officeart/2005/8/layout/default"/>
    <dgm:cxn modelId="{4507E1CC-8F72-E44B-BC79-3FEBBEC46B17}" type="presParOf" srcId="{74334929-CC5E-B048-8218-0EB80C75D8FD}" destId="{59D9FDEE-736E-3047-B40E-BA3544FB5C77}" srcOrd="8" destOrd="0" presId="urn:microsoft.com/office/officeart/2005/8/layout/default"/>
    <dgm:cxn modelId="{7159C916-C04E-2549-886D-621E65C87DE7}" type="presParOf" srcId="{74334929-CC5E-B048-8218-0EB80C75D8FD}" destId="{9610F1CA-0DC9-2E46-BC03-CBD4BA5E7E01}" srcOrd="9" destOrd="0" presId="urn:microsoft.com/office/officeart/2005/8/layout/default"/>
    <dgm:cxn modelId="{7E6C8B1D-5ECE-774E-9AB2-92752867E6FD}" type="presParOf" srcId="{74334929-CC5E-B048-8218-0EB80C75D8FD}" destId="{D62F979D-0B2B-EA4F-89AD-C001FBAF9583}" srcOrd="10" destOrd="0" presId="urn:microsoft.com/office/officeart/2005/8/layout/default"/>
    <dgm:cxn modelId="{19788CEE-116E-B64D-B6F1-63854BF06F39}" type="presParOf" srcId="{74334929-CC5E-B048-8218-0EB80C75D8FD}" destId="{E5C1E714-D0D3-4549-800D-FB8005350EA0}" srcOrd="11" destOrd="0" presId="urn:microsoft.com/office/officeart/2005/8/layout/default"/>
    <dgm:cxn modelId="{C5D856D6-73E0-8948-9149-C659A23BAE4A}" type="presParOf" srcId="{74334929-CC5E-B048-8218-0EB80C75D8FD}" destId="{9DF56CAD-DE4E-8149-A497-5DBA471E5F9F}" srcOrd="12" destOrd="0" presId="urn:microsoft.com/office/officeart/2005/8/layout/default"/>
    <dgm:cxn modelId="{9F11F927-8A93-3348-9412-3B73BCADE2B6}" type="presParOf" srcId="{74334929-CC5E-B048-8218-0EB80C75D8FD}" destId="{04DC858A-E804-E04F-939A-8E812FED14A7}" srcOrd="13" destOrd="0" presId="urn:microsoft.com/office/officeart/2005/8/layout/default"/>
    <dgm:cxn modelId="{0629EE7D-F5D4-9747-832E-9F51A61D0374}" type="presParOf" srcId="{74334929-CC5E-B048-8218-0EB80C75D8FD}" destId="{4796B007-9D3D-8E4B-AF74-1C4BE233932C}" srcOrd="14"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20AB40-2A17-DF41-ABA1-C6D35A2E8622}">
      <dsp:nvSpPr>
        <dsp:cNvPr id="0" name=""/>
        <dsp:cNvSpPr/>
      </dsp:nvSpPr>
      <dsp:spPr>
        <a:xfrm>
          <a:off x="3165" y="794383"/>
          <a:ext cx="2511233" cy="150673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dirty="0"/>
            <a:t>Data Collection</a:t>
          </a:r>
        </a:p>
      </dsp:txBody>
      <dsp:txXfrm>
        <a:off x="3165" y="794383"/>
        <a:ext cx="2511233" cy="1506739"/>
      </dsp:txXfrm>
    </dsp:sp>
    <dsp:sp modelId="{2C15BF28-B9CF-774C-8840-91228FCC0805}">
      <dsp:nvSpPr>
        <dsp:cNvPr id="0" name=""/>
        <dsp:cNvSpPr/>
      </dsp:nvSpPr>
      <dsp:spPr>
        <a:xfrm>
          <a:off x="2765522" y="794383"/>
          <a:ext cx="2511233" cy="150673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dirty="0"/>
            <a:t>Data Cleansing</a:t>
          </a:r>
        </a:p>
      </dsp:txBody>
      <dsp:txXfrm>
        <a:off x="2765522" y="794383"/>
        <a:ext cx="2511233" cy="1506739"/>
      </dsp:txXfrm>
    </dsp:sp>
    <dsp:sp modelId="{3EE738DB-8736-414C-BE34-71F4118C8CF7}">
      <dsp:nvSpPr>
        <dsp:cNvPr id="0" name=""/>
        <dsp:cNvSpPr/>
      </dsp:nvSpPr>
      <dsp:spPr>
        <a:xfrm>
          <a:off x="5527878" y="794383"/>
          <a:ext cx="2511233" cy="150673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a:t>Exploratory Data Analysis</a:t>
          </a:r>
        </a:p>
      </dsp:txBody>
      <dsp:txXfrm>
        <a:off x="5527878" y="794383"/>
        <a:ext cx="2511233" cy="1506739"/>
      </dsp:txXfrm>
    </dsp:sp>
    <dsp:sp modelId="{61940937-C465-DD42-986C-7B9150E28F83}">
      <dsp:nvSpPr>
        <dsp:cNvPr id="0" name=""/>
        <dsp:cNvSpPr/>
      </dsp:nvSpPr>
      <dsp:spPr>
        <a:xfrm>
          <a:off x="8290235" y="794383"/>
          <a:ext cx="2511233" cy="150673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a:t>Data insights and Visualization</a:t>
          </a:r>
        </a:p>
      </dsp:txBody>
      <dsp:txXfrm>
        <a:off x="8290235" y="794383"/>
        <a:ext cx="2511233" cy="1506739"/>
      </dsp:txXfrm>
    </dsp:sp>
    <dsp:sp modelId="{59D9FDEE-736E-3047-B40E-BA3544FB5C77}">
      <dsp:nvSpPr>
        <dsp:cNvPr id="0" name=""/>
        <dsp:cNvSpPr/>
      </dsp:nvSpPr>
      <dsp:spPr>
        <a:xfrm>
          <a:off x="3165" y="2552247"/>
          <a:ext cx="2511233" cy="150673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dirty="0"/>
            <a:t>Web deployment of model</a:t>
          </a:r>
        </a:p>
      </dsp:txBody>
      <dsp:txXfrm>
        <a:off x="3165" y="2552247"/>
        <a:ext cx="2511233" cy="1506739"/>
      </dsp:txXfrm>
    </dsp:sp>
    <dsp:sp modelId="{D62F979D-0B2B-EA4F-89AD-C001FBAF9583}">
      <dsp:nvSpPr>
        <dsp:cNvPr id="0" name=""/>
        <dsp:cNvSpPr/>
      </dsp:nvSpPr>
      <dsp:spPr>
        <a:xfrm>
          <a:off x="2765522" y="2552247"/>
          <a:ext cx="2511233" cy="150673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dirty="0"/>
            <a:t>Results and Discussion</a:t>
          </a:r>
        </a:p>
      </dsp:txBody>
      <dsp:txXfrm>
        <a:off x="2765522" y="2552247"/>
        <a:ext cx="2511233" cy="1506739"/>
      </dsp:txXfrm>
    </dsp:sp>
    <dsp:sp modelId="{9DF56CAD-DE4E-8149-A497-5DBA471E5F9F}">
      <dsp:nvSpPr>
        <dsp:cNvPr id="0" name=""/>
        <dsp:cNvSpPr/>
      </dsp:nvSpPr>
      <dsp:spPr>
        <a:xfrm>
          <a:off x="5527878" y="2552247"/>
          <a:ext cx="2511233" cy="150673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dirty="0"/>
            <a:t>Machine Learning model training</a:t>
          </a:r>
        </a:p>
      </dsp:txBody>
      <dsp:txXfrm>
        <a:off x="5527878" y="2552247"/>
        <a:ext cx="2511233" cy="1506739"/>
      </dsp:txXfrm>
    </dsp:sp>
    <dsp:sp modelId="{4796B007-9D3D-8E4B-AF74-1C4BE233932C}">
      <dsp:nvSpPr>
        <dsp:cNvPr id="0" name=""/>
        <dsp:cNvSpPr/>
      </dsp:nvSpPr>
      <dsp:spPr>
        <a:xfrm>
          <a:off x="8290235" y="2552247"/>
          <a:ext cx="2511233" cy="150673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dirty="0"/>
            <a:t>Feature Engineering</a:t>
          </a:r>
        </a:p>
      </dsp:txBody>
      <dsp:txXfrm>
        <a:off x="8290235" y="2552247"/>
        <a:ext cx="2511233" cy="1506739"/>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7CA49AE-D7DC-4737-93F5-74C2ED3734B0}" type="datetimeFigureOut">
              <a:rPr lang="en-US" smtClean="0"/>
              <a:t>5/7/23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99878E-0105-45E9-981F-D7BFB405316F}" type="slidenum">
              <a:rPr lang="en-US" smtClean="0"/>
              <a:t>‹#›</a:t>
            </a:fld>
            <a:endParaRPr lang="en-US"/>
          </a:p>
        </p:txBody>
      </p:sp>
    </p:spTree>
    <p:extLst>
      <p:ext uri="{BB962C8B-B14F-4D97-AF65-F5344CB8AC3E}">
        <p14:creationId xmlns:p14="http://schemas.microsoft.com/office/powerpoint/2010/main" val="34864826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13427882-DF53-4178-99FE-9AEB4021C27F}" type="datetime1">
              <a:rPr lang="en-US" smtClean="0"/>
              <a:t>5/7/23</a:t>
            </a:fld>
            <a:endParaRPr lang="en-US"/>
          </a:p>
        </p:txBody>
      </p:sp>
      <p:sp>
        <p:nvSpPr>
          <p:cNvPr id="5" name="Footer Placeholder 4"/>
          <p:cNvSpPr>
            <a:spLocks noGrp="1"/>
          </p:cNvSpPr>
          <p:nvPr>
            <p:ph type="ftr" sz="quarter" idx="11"/>
          </p:nvPr>
        </p:nvSpPr>
        <p:spPr/>
        <p:txBody>
          <a:bodyPr/>
          <a:lstStyle/>
          <a:p>
            <a:r>
              <a:rPr lang="en-US"/>
              <a:t>presentationstemplate.com</a:t>
            </a:r>
          </a:p>
        </p:txBody>
      </p:sp>
      <p:sp>
        <p:nvSpPr>
          <p:cNvPr id="6" name="Slide Number Placeholder 5"/>
          <p:cNvSpPr>
            <a:spLocks noGrp="1"/>
          </p:cNvSpPr>
          <p:nvPr>
            <p:ph type="sldNum" sz="quarter" idx="12"/>
          </p:nvPr>
        </p:nvSpPr>
        <p:spPr/>
        <p:txBody>
          <a:bodyPr/>
          <a:lstStyle/>
          <a:p>
            <a:fld id="{74C56289-2E4F-41AB-AC96-A58CF64457E5}" type="slidenum">
              <a:rPr lang="en-US" smtClean="0"/>
              <a:t>‹#›</a:t>
            </a:fld>
            <a:endParaRPr lang="en-US"/>
          </a:p>
        </p:txBody>
      </p:sp>
    </p:spTree>
    <p:extLst>
      <p:ext uri="{BB962C8B-B14F-4D97-AF65-F5344CB8AC3E}">
        <p14:creationId xmlns:p14="http://schemas.microsoft.com/office/powerpoint/2010/main" val="11085469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6C466D4-F270-415D-8CE5-A4C79A7C895A}" type="datetime1">
              <a:rPr lang="en-US" smtClean="0"/>
              <a:t>5/7/23</a:t>
            </a:fld>
            <a:endParaRPr lang="en-US"/>
          </a:p>
        </p:txBody>
      </p:sp>
      <p:sp>
        <p:nvSpPr>
          <p:cNvPr id="5" name="Footer Placeholder 4"/>
          <p:cNvSpPr>
            <a:spLocks noGrp="1"/>
          </p:cNvSpPr>
          <p:nvPr>
            <p:ph type="ftr" sz="quarter" idx="11"/>
          </p:nvPr>
        </p:nvSpPr>
        <p:spPr/>
        <p:txBody>
          <a:bodyPr/>
          <a:lstStyle/>
          <a:p>
            <a:r>
              <a:rPr lang="en-US"/>
              <a:t>presentationstemplate.com</a:t>
            </a:r>
          </a:p>
        </p:txBody>
      </p:sp>
      <p:sp>
        <p:nvSpPr>
          <p:cNvPr id="6" name="Slide Number Placeholder 5"/>
          <p:cNvSpPr>
            <a:spLocks noGrp="1"/>
          </p:cNvSpPr>
          <p:nvPr>
            <p:ph type="sldNum" sz="quarter" idx="12"/>
          </p:nvPr>
        </p:nvSpPr>
        <p:spPr/>
        <p:txBody>
          <a:bodyPr/>
          <a:lstStyle/>
          <a:p>
            <a:fld id="{74C56289-2E4F-41AB-AC96-A58CF64457E5}" type="slidenum">
              <a:rPr lang="en-US" smtClean="0"/>
              <a:t>‹#›</a:t>
            </a:fld>
            <a:endParaRPr lang="en-US"/>
          </a:p>
        </p:txBody>
      </p:sp>
    </p:spTree>
    <p:extLst>
      <p:ext uri="{BB962C8B-B14F-4D97-AF65-F5344CB8AC3E}">
        <p14:creationId xmlns:p14="http://schemas.microsoft.com/office/powerpoint/2010/main" val="2401081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3_Blank">
    <p:spTree>
      <p:nvGrpSpPr>
        <p:cNvPr id="1" name=""/>
        <p:cNvGrpSpPr/>
        <p:nvPr/>
      </p:nvGrpSpPr>
      <p:grpSpPr>
        <a:xfrm>
          <a:off x="0" y="0"/>
          <a:ext cx="0" cy="0"/>
          <a:chOff x="0" y="0"/>
          <a:chExt cx="0" cy="0"/>
        </a:xfrm>
      </p:grpSpPr>
      <p:sp>
        <p:nvSpPr>
          <p:cNvPr id="20" name="Picture Placeholder 5">
            <a:extLst>
              <a:ext uri="{FF2B5EF4-FFF2-40B4-BE49-F238E27FC236}">
                <a16:creationId xmlns:a16="http://schemas.microsoft.com/office/drawing/2014/main" id="{252D4966-95B9-4A55-BCA4-9EB442EFF066}"/>
              </a:ext>
            </a:extLst>
          </p:cNvPr>
          <p:cNvSpPr>
            <a:spLocks noGrp="1"/>
          </p:cNvSpPr>
          <p:nvPr>
            <p:ph type="pic" sz="quarter" idx="10"/>
          </p:nvPr>
        </p:nvSpPr>
        <p:spPr>
          <a:xfrm>
            <a:off x="0" y="0"/>
            <a:ext cx="12192000" cy="6858000"/>
          </a:xfrm>
        </p:spPr>
        <p:txBody>
          <a:bodyPr>
            <a:normAutofit/>
          </a:bodyPr>
          <a:lstStyle>
            <a:lvl1pPr>
              <a:defRPr sz="1200"/>
            </a:lvl1pPr>
          </a:lstStyle>
          <a:p>
            <a:endParaRPr lang="en-US"/>
          </a:p>
        </p:txBody>
      </p:sp>
      <p:pic>
        <p:nvPicPr>
          <p:cNvPr id="2" name="Picture 1">
            <a:extLst>
              <a:ext uri="{FF2B5EF4-FFF2-40B4-BE49-F238E27FC236}">
                <a16:creationId xmlns:a16="http://schemas.microsoft.com/office/drawing/2014/main" id="{645CCC4D-B10D-48BB-BCE0-F30D11B41710}"/>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2911" t="12973" r="13878" b="12973"/>
          <a:stretch/>
        </p:blipFill>
        <p:spPr>
          <a:xfrm>
            <a:off x="327416" y="264226"/>
            <a:ext cx="661342" cy="731264"/>
          </a:xfrm>
          <a:prstGeom prst="rect">
            <a:avLst/>
          </a:prstGeom>
        </p:spPr>
      </p:pic>
      <p:sp>
        <p:nvSpPr>
          <p:cNvPr id="9" name="Freeform: Shape 8">
            <a:extLst>
              <a:ext uri="{FF2B5EF4-FFF2-40B4-BE49-F238E27FC236}">
                <a16:creationId xmlns:a16="http://schemas.microsoft.com/office/drawing/2014/main" id="{A1F47649-BE3E-4087-8717-2B231EA8DB0F}"/>
              </a:ext>
            </a:extLst>
          </p:cNvPr>
          <p:cNvSpPr/>
          <p:nvPr userDrawn="1"/>
        </p:nvSpPr>
        <p:spPr>
          <a:xfrm>
            <a:off x="0" y="2278436"/>
            <a:ext cx="2149725" cy="4299446"/>
          </a:xfrm>
          <a:custGeom>
            <a:avLst/>
            <a:gdLst>
              <a:gd name="connsiteX0" fmla="*/ 1 w 2149725"/>
              <a:gd name="connsiteY0" fmla="*/ 458730 h 4299446"/>
              <a:gd name="connsiteX1" fmla="*/ 1 w 2149725"/>
              <a:gd name="connsiteY1" fmla="*/ 3840716 h 4299446"/>
              <a:gd name="connsiteX2" fmla="*/ 1690994 w 2149725"/>
              <a:gd name="connsiteY2" fmla="*/ 2149723 h 4299446"/>
              <a:gd name="connsiteX3" fmla="*/ 1 w 2149725"/>
              <a:gd name="connsiteY3" fmla="*/ 458730 h 4299446"/>
              <a:gd name="connsiteX4" fmla="*/ 0 w 2149725"/>
              <a:gd name="connsiteY4" fmla="*/ 0 h 4299446"/>
              <a:gd name="connsiteX5" fmla="*/ 1 w 2149725"/>
              <a:gd name="connsiteY5" fmla="*/ 0 h 4299446"/>
              <a:gd name="connsiteX6" fmla="*/ 2149725 w 2149725"/>
              <a:gd name="connsiteY6" fmla="*/ 2149723 h 4299446"/>
              <a:gd name="connsiteX7" fmla="*/ 1 w 2149725"/>
              <a:gd name="connsiteY7" fmla="*/ 4299446 h 4299446"/>
              <a:gd name="connsiteX8" fmla="*/ 0 w 2149725"/>
              <a:gd name="connsiteY8" fmla="*/ 4299446 h 4299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49725" h="4299446">
                <a:moveTo>
                  <a:pt x="1" y="458730"/>
                </a:moveTo>
                <a:lnTo>
                  <a:pt x="1" y="3840716"/>
                </a:lnTo>
                <a:cubicBezTo>
                  <a:pt x="933911" y="3840716"/>
                  <a:pt x="1690994" y="3083633"/>
                  <a:pt x="1690994" y="2149723"/>
                </a:cubicBezTo>
                <a:cubicBezTo>
                  <a:pt x="1690994" y="1215813"/>
                  <a:pt x="933911" y="458730"/>
                  <a:pt x="1" y="458730"/>
                </a:cubicBezTo>
                <a:close/>
                <a:moveTo>
                  <a:pt x="0" y="0"/>
                </a:moveTo>
                <a:lnTo>
                  <a:pt x="1" y="0"/>
                </a:lnTo>
                <a:cubicBezTo>
                  <a:pt x="1187261" y="0"/>
                  <a:pt x="2149725" y="962464"/>
                  <a:pt x="2149725" y="2149723"/>
                </a:cubicBezTo>
                <a:cubicBezTo>
                  <a:pt x="2149725" y="3336982"/>
                  <a:pt x="1187261" y="4299446"/>
                  <a:pt x="1" y="4299446"/>
                </a:cubicBezTo>
                <a:lnTo>
                  <a:pt x="0" y="4299446"/>
                </a:lnTo>
                <a:close/>
              </a:path>
            </a:pathLst>
          </a:custGeom>
        </p:spPr>
        <p:txBody>
          <a:bodyPr vert="horz" wrap="square" lIns="91440" tIns="45720" rIns="91440" bIns="45720" rtlCol="0">
            <a:noAutofit/>
          </a:bodyPr>
          <a:lstStyle/>
          <a:p>
            <a:pPr marL="228600" lvl="0" indent="-228600">
              <a:lnSpc>
                <a:spcPct val="90000"/>
              </a:lnSpc>
              <a:spcBef>
                <a:spcPts val="1000"/>
              </a:spcBef>
              <a:buFont typeface="Arial" panose="020B0604020202020204" pitchFamily="34" charset="0"/>
              <a:buChar char="•"/>
            </a:pPr>
            <a:endParaRPr lang="en-US" sz="1200">
              <a:solidFill>
                <a:schemeClr val="tx1"/>
              </a:solidFill>
            </a:endParaRPr>
          </a:p>
        </p:txBody>
      </p:sp>
      <p:sp>
        <p:nvSpPr>
          <p:cNvPr id="10" name="Freeform: Shape 9">
            <a:extLst>
              <a:ext uri="{FF2B5EF4-FFF2-40B4-BE49-F238E27FC236}">
                <a16:creationId xmlns:a16="http://schemas.microsoft.com/office/drawing/2014/main" id="{9A93BC47-50CA-4D22-B1F8-63534DAC8320}"/>
              </a:ext>
            </a:extLst>
          </p:cNvPr>
          <p:cNvSpPr/>
          <p:nvPr userDrawn="1"/>
        </p:nvSpPr>
        <p:spPr>
          <a:xfrm>
            <a:off x="10042276" y="0"/>
            <a:ext cx="2149724" cy="3233904"/>
          </a:xfrm>
          <a:custGeom>
            <a:avLst/>
            <a:gdLst>
              <a:gd name="connsiteX0" fmla="*/ 295604 w 2149724"/>
              <a:gd name="connsiteY0" fmla="*/ 0 h 3233904"/>
              <a:gd name="connsiteX1" fmla="*/ 852643 w 2149724"/>
              <a:gd name="connsiteY1" fmla="*/ 0 h 3233904"/>
              <a:gd name="connsiteX2" fmla="*/ 844870 w 2149724"/>
              <a:gd name="connsiteY2" fmla="*/ 8552 h 3233904"/>
              <a:gd name="connsiteX3" fmla="*/ 458730 w 2149724"/>
              <a:gd name="connsiteY3" fmla="*/ 1084181 h 3233904"/>
              <a:gd name="connsiteX4" fmla="*/ 2149723 w 2149724"/>
              <a:gd name="connsiteY4" fmla="*/ 2775174 h 3233904"/>
              <a:gd name="connsiteX5" fmla="*/ 2149724 w 2149724"/>
              <a:gd name="connsiteY5" fmla="*/ 2775174 h 3233904"/>
              <a:gd name="connsiteX6" fmla="*/ 2149724 w 2149724"/>
              <a:gd name="connsiteY6" fmla="*/ 3233904 h 3233904"/>
              <a:gd name="connsiteX7" fmla="*/ 0 w 2149724"/>
              <a:gd name="connsiteY7" fmla="*/ 1084181 h 3233904"/>
              <a:gd name="connsiteX8" fmla="*/ 259460 w 2149724"/>
              <a:gd name="connsiteY8" fmla="*/ 59495 h 3233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49724" h="3233904">
                <a:moveTo>
                  <a:pt x="295604" y="0"/>
                </a:moveTo>
                <a:lnTo>
                  <a:pt x="852643" y="0"/>
                </a:lnTo>
                <a:lnTo>
                  <a:pt x="844870" y="8552"/>
                </a:lnTo>
                <a:cubicBezTo>
                  <a:pt x="603640" y="300856"/>
                  <a:pt x="458730" y="675595"/>
                  <a:pt x="458730" y="1084181"/>
                </a:cubicBezTo>
                <a:cubicBezTo>
                  <a:pt x="458730" y="2018091"/>
                  <a:pt x="1215813" y="2775174"/>
                  <a:pt x="2149723" y="2775174"/>
                </a:cubicBezTo>
                <a:lnTo>
                  <a:pt x="2149724" y="2775174"/>
                </a:lnTo>
                <a:lnTo>
                  <a:pt x="2149724" y="3233904"/>
                </a:lnTo>
                <a:cubicBezTo>
                  <a:pt x="962464" y="3233904"/>
                  <a:pt x="0" y="2271440"/>
                  <a:pt x="0" y="1084181"/>
                </a:cubicBezTo>
                <a:cubicBezTo>
                  <a:pt x="0" y="713163"/>
                  <a:pt x="93991" y="364097"/>
                  <a:pt x="259460" y="59495"/>
                </a:cubicBezTo>
                <a:close/>
              </a:path>
            </a:pathLst>
          </a:custGeom>
          <a:solidFill>
            <a:schemeClr val="bg1">
              <a:lumMod val="9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Picture Placeholder 16">
            <a:extLst>
              <a:ext uri="{FF2B5EF4-FFF2-40B4-BE49-F238E27FC236}">
                <a16:creationId xmlns:a16="http://schemas.microsoft.com/office/drawing/2014/main" id="{DF4E445D-FE3D-42A6-A29E-1A54FEE2DE10}"/>
              </a:ext>
            </a:extLst>
          </p:cNvPr>
          <p:cNvSpPr>
            <a:spLocks noGrp="1"/>
          </p:cNvSpPr>
          <p:nvPr>
            <p:ph type="pic" sz="quarter" idx="18"/>
          </p:nvPr>
        </p:nvSpPr>
        <p:spPr>
          <a:xfrm>
            <a:off x="9740748" y="2179960"/>
            <a:ext cx="1709871" cy="1832397"/>
          </a:xfrm>
          <a:custGeom>
            <a:avLst/>
            <a:gdLst>
              <a:gd name="connsiteX0" fmla="*/ 0 w 1709871"/>
              <a:gd name="connsiteY0" fmla="*/ 0 h 1832397"/>
              <a:gd name="connsiteX1" fmla="*/ 1467121 w 1709871"/>
              <a:gd name="connsiteY1" fmla="*/ 0 h 1832397"/>
              <a:gd name="connsiteX2" fmla="*/ 1709871 w 1709871"/>
              <a:gd name="connsiteY2" fmla="*/ 242750 h 1832397"/>
              <a:gd name="connsiteX3" fmla="*/ 1709871 w 1709871"/>
              <a:gd name="connsiteY3" fmla="*/ 1832397 h 1832397"/>
              <a:gd name="connsiteX4" fmla="*/ 0 w 1709871"/>
              <a:gd name="connsiteY4" fmla="*/ 1832397 h 18323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9871" h="1832397">
                <a:moveTo>
                  <a:pt x="0" y="0"/>
                </a:moveTo>
                <a:lnTo>
                  <a:pt x="1467121" y="0"/>
                </a:lnTo>
                <a:cubicBezTo>
                  <a:pt x="1601188" y="0"/>
                  <a:pt x="1709871" y="108683"/>
                  <a:pt x="1709871" y="242750"/>
                </a:cubicBezTo>
                <a:lnTo>
                  <a:pt x="1709871" y="1832397"/>
                </a:lnTo>
                <a:lnTo>
                  <a:pt x="0" y="1832397"/>
                </a:lnTo>
                <a:close/>
              </a:path>
            </a:pathLst>
          </a:custGeom>
        </p:spPr>
        <p:txBody>
          <a:bodyPr vert="horz" wrap="square" lIns="91440" tIns="45720" rIns="91440" bIns="45720" rtlCol="0">
            <a:noAutofit/>
          </a:bodyPr>
          <a:lstStyle>
            <a:lvl1pPr>
              <a:defRPr lang="en-ID" sz="1200"/>
            </a:lvl1pPr>
          </a:lstStyle>
          <a:p>
            <a:pPr lvl="0"/>
            <a:endParaRPr lang="en-ID"/>
          </a:p>
        </p:txBody>
      </p:sp>
      <p:sp>
        <p:nvSpPr>
          <p:cNvPr id="18" name="Picture Placeholder 17">
            <a:extLst>
              <a:ext uri="{FF2B5EF4-FFF2-40B4-BE49-F238E27FC236}">
                <a16:creationId xmlns:a16="http://schemas.microsoft.com/office/drawing/2014/main" id="{5CACFBC2-531D-434F-AA3F-1EA7A6F61BAE}"/>
              </a:ext>
            </a:extLst>
          </p:cNvPr>
          <p:cNvSpPr>
            <a:spLocks noGrp="1"/>
          </p:cNvSpPr>
          <p:nvPr>
            <p:ph type="pic" sz="quarter" idx="17"/>
          </p:nvPr>
        </p:nvSpPr>
        <p:spPr>
          <a:xfrm>
            <a:off x="6094995" y="2179960"/>
            <a:ext cx="1709871" cy="1832397"/>
          </a:xfrm>
          <a:custGeom>
            <a:avLst/>
            <a:gdLst>
              <a:gd name="connsiteX0" fmla="*/ 0 w 1709871"/>
              <a:gd name="connsiteY0" fmla="*/ 0 h 1832397"/>
              <a:gd name="connsiteX1" fmla="*/ 1496154 w 1709871"/>
              <a:gd name="connsiteY1" fmla="*/ 0 h 1832397"/>
              <a:gd name="connsiteX2" fmla="*/ 1709871 w 1709871"/>
              <a:gd name="connsiteY2" fmla="*/ 213717 h 1832397"/>
              <a:gd name="connsiteX3" fmla="*/ 1709871 w 1709871"/>
              <a:gd name="connsiteY3" fmla="*/ 1832397 h 1832397"/>
              <a:gd name="connsiteX4" fmla="*/ 0 w 1709871"/>
              <a:gd name="connsiteY4" fmla="*/ 1832397 h 18323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9871" h="1832397">
                <a:moveTo>
                  <a:pt x="0" y="0"/>
                </a:moveTo>
                <a:lnTo>
                  <a:pt x="1496154" y="0"/>
                </a:lnTo>
                <a:cubicBezTo>
                  <a:pt x="1614187" y="0"/>
                  <a:pt x="1709871" y="95684"/>
                  <a:pt x="1709871" y="213717"/>
                </a:cubicBezTo>
                <a:lnTo>
                  <a:pt x="1709871" y="1832397"/>
                </a:lnTo>
                <a:lnTo>
                  <a:pt x="0" y="1832397"/>
                </a:lnTo>
                <a:close/>
              </a:path>
            </a:pathLst>
          </a:custGeom>
        </p:spPr>
        <p:txBody>
          <a:bodyPr vert="horz" wrap="square" lIns="91440" tIns="45720" rIns="91440" bIns="45720" rtlCol="0">
            <a:noAutofit/>
          </a:bodyPr>
          <a:lstStyle>
            <a:lvl1pPr>
              <a:defRPr lang="en-ID" sz="1200"/>
            </a:lvl1pPr>
          </a:lstStyle>
          <a:p>
            <a:pPr lvl="0"/>
            <a:endParaRPr lang="en-ID"/>
          </a:p>
        </p:txBody>
      </p:sp>
      <p:sp>
        <p:nvSpPr>
          <p:cNvPr id="19" name="Picture Placeholder 18">
            <a:extLst>
              <a:ext uri="{FF2B5EF4-FFF2-40B4-BE49-F238E27FC236}">
                <a16:creationId xmlns:a16="http://schemas.microsoft.com/office/drawing/2014/main" id="{3ACDC1F2-4150-4E13-96EE-8FCD3DC5652C}"/>
              </a:ext>
            </a:extLst>
          </p:cNvPr>
          <p:cNvSpPr>
            <a:spLocks noGrp="1"/>
          </p:cNvSpPr>
          <p:nvPr>
            <p:ph type="pic" sz="quarter" idx="16"/>
          </p:nvPr>
        </p:nvSpPr>
        <p:spPr>
          <a:xfrm>
            <a:off x="2449241" y="2179960"/>
            <a:ext cx="1709871" cy="1832397"/>
          </a:xfrm>
          <a:custGeom>
            <a:avLst/>
            <a:gdLst>
              <a:gd name="connsiteX0" fmla="*/ 0 w 1709871"/>
              <a:gd name="connsiteY0" fmla="*/ 0 h 1832397"/>
              <a:gd name="connsiteX1" fmla="*/ 1525171 w 1709871"/>
              <a:gd name="connsiteY1" fmla="*/ 0 h 1832397"/>
              <a:gd name="connsiteX2" fmla="*/ 1709871 w 1709871"/>
              <a:gd name="connsiteY2" fmla="*/ 184700 h 1832397"/>
              <a:gd name="connsiteX3" fmla="*/ 1709871 w 1709871"/>
              <a:gd name="connsiteY3" fmla="*/ 1832397 h 1832397"/>
              <a:gd name="connsiteX4" fmla="*/ 0 w 1709871"/>
              <a:gd name="connsiteY4" fmla="*/ 1832397 h 18323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9871" h="1832397">
                <a:moveTo>
                  <a:pt x="0" y="0"/>
                </a:moveTo>
                <a:lnTo>
                  <a:pt x="1525171" y="0"/>
                </a:lnTo>
                <a:cubicBezTo>
                  <a:pt x="1627178" y="0"/>
                  <a:pt x="1709871" y="82693"/>
                  <a:pt x="1709871" y="184700"/>
                </a:cubicBezTo>
                <a:lnTo>
                  <a:pt x="1709871" y="1832397"/>
                </a:lnTo>
                <a:lnTo>
                  <a:pt x="0" y="1832397"/>
                </a:lnTo>
                <a:close/>
              </a:path>
            </a:pathLst>
          </a:custGeom>
        </p:spPr>
        <p:txBody>
          <a:bodyPr vert="horz" wrap="square" lIns="91440" tIns="45720" rIns="91440" bIns="45720" rtlCol="0">
            <a:noAutofit/>
          </a:bodyPr>
          <a:lstStyle>
            <a:lvl1pPr>
              <a:defRPr lang="en-ID" sz="1200"/>
            </a:lvl1pPr>
          </a:lstStyle>
          <a:p>
            <a:pPr lvl="0"/>
            <a:endParaRPr lang="en-ID"/>
          </a:p>
        </p:txBody>
      </p:sp>
      <p:sp>
        <p:nvSpPr>
          <p:cNvPr id="5" name="Date Placeholder 4"/>
          <p:cNvSpPr>
            <a:spLocks noGrp="1"/>
          </p:cNvSpPr>
          <p:nvPr>
            <p:ph type="dt" sz="half" idx="19"/>
          </p:nvPr>
        </p:nvSpPr>
        <p:spPr/>
        <p:txBody>
          <a:bodyPr/>
          <a:lstStyle/>
          <a:p>
            <a:fld id="{6F69AF0C-D3DA-4B08-BCDC-BB9B6720BA52}" type="datetime1">
              <a:rPr lang="en-US" smtClean="0"/>
              <a:t>5/7/23</a:t>
            </a:fld>
            <a:endParaRPr lang="en-US"/>
          </a:p>
        </p:txBody>
      </p:sp>
      <p:sp>
        <p:nvSpPr>
          <p:cNvPr id="6" name="Footer Placeholder 5"/>
          <p:cNvSpPr>
            <a:spLocks noGrp="1"/>
          </p:cNvSpPr>
          <p:nvPr>
            <p:ph type="ftr" sz="quarter" idx="20"/>
          </p:nvPr>
        </p:nvSpPr>
        <p:spPr/>
        <p:txBody>
          <a:bodyPr/>
          <a:lstStyle/>
          <a:p>
            <a:r>
              <a:rPr lang="en-US"/>
              <a:t>presentationstemplate.com</a:t>
            </a:r>
          </a:p>
        </p:txBody>
      </p:sp>
      <p:sp>
        <p:nvSpPr>
          <p:cNvPr id="7" name="Slide Number Placeholder 6"/>
          <p:cNvSpPr>
            <a:spLocks noGrp="1"/>
          </p:cNvSpPr>
          <p:nvPr>
            <p:ph type="sldNum" sz="quarter" idx="21"/>
          </p:nvPr>
        </p:nvSpPr>
        <p:spPr/>
        <p:txBody>
          <a:bodyPr/>
          <a:lstStyle/>
          <a:p>
            <a:fld id="{9ED91052-A62B-43CA-9575-0BC7146249E0}" type="slidenum">
              <a:rPr lang="en-US" smtClean="0"/>
              <a:pPr/>
              <a:t>‹#›</a:t>
            </a:fld>
            <a:endParaRPr lang="en-US" dirty="0"/>
          </a:p>
        </p:txBody>
      </p:sp>
      <p:sp>
        <p:nvSpPr>
          <p:cNvPr id="11" name="Title 10"/>
          <p:cNvSpPr>
            <a:spLocks noGrp="1"/>
          </p:cNvSpPr>
          <p:nvPr>
            <p:ph type="title" hasCustomPrompt="1"/>
          </p:nvPr>
        </p:nvSpPr>
        <p:spPr/>
        <p:txBody>
          <a:bodyPr/>
          <a:lstStyle/>
          <a:p>
            <a:r>
              <a:rPr lang="en-US" dirty="0"/>
              <a:t>Click to edit title style</a:t>
            </a:r>
          </a:p>
        </p:txBody>
      </p:sp>
    </p:spTree>
    <p:extLst>
      <p:ext uri="{BB962C8B-B14F-4D97-AF65-F5344CB8AC3E}">
        <p14:creationId xmlns:p14="http://schemas.microsoft.com/office/powerpoint/2010/main" val="404376418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69D0BF1-6376-446A-A7D6-6C8C9B55CDFD}" type="datetime1">
              <a:rPr lang="en-US" smtClean="0"/>
              <a:t>5/7/23</a:t>
            </a:fld>
            <a:endParaRPr lang="en-US"/>
          </a:p>
        </p:txBody>
      </p:sp>
      <p:sp>
        <p:nvSpPr>
          <p:cNvPr id="3" name="Footer Placeholder 2"/>
          <p:cNvSpPr>
            <a:spLocks noGrp="1"/>
          </p:cNvSpPr>
          <p:nvPr>
            <p:ph type="ftr" sz="quarter" idx="11"/>
          </p:nvPr>
        </p:nvSpPr>
        <p:spPr/>
        <p:txBody>
          <a:bodyPr/>
          <a:lstStyle/>
          <a:p>
            <a:r>
              <a:rPr lang="en-US"/>
              <a:t>presentationstemplate.com</a:t>
            </a:r>
          </a:p>
        </p:txBody>
      </p:sp>
      <p:sp>
        <p:nvSpPr>
          <p:cNvPr id="4" name="Slide Number Placeholder 3"/>
          <p:cNvSpPr>
            <a:spLocks noGrp="1"/>
          </p:cNvSpPr>
          <p:nvPr>
            <p:ph type="sldNum" sz="quarter" idx="12"/>
          </p:nvPr>
        </p:nvSpPr>
        <p:spPr/>
        <p:txBody>
          <a:bodyPr/>
          <a:lstStyle/>
          <a:p>
            <a:fld id="{9ED91052-A62B-43CA-9575-0BC7146249E0}" type="slidenum">
              <a:rPr lang="en-US" smtClean="0"/>
              <a:t>‹#›</a:t>
            </a:fld>
            <a:endParaRPr lang="en-US"/>
          </a:p>
        </p:txBody>
      </p:sp>
      <p:sp>
        <p:nvSpPr>
          <p:cNvPr id="5" name="Title 4"/>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771787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6_Blank">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2CAD32D0-A73D-4CE7-AA2F-300B9A868FB3}"/>
              </a:ext>
            </a:extLst>
          </p:cNvPr>
          <p:cNvSpPr>
            <a:spLocks noGrp="1"/>
          </p:cNvSpPr>
          <p:nvPr>
            <p:ph type="pic" sz="quarter" idx="10"/>
          </p:nvPr>
        </p:nvSpPr>
        <p:spPr>
          <a:xfrm>
            <a:off x="950686" y="1841611"/>
            <a:ext cx="10290629" cy="4319931"/>
          </a:xfrm>
          <a:custGeom>
            <a:avLst/>
            <a:gdLst>
              <a:gd name="connsiteX0" fmla="*/ 210811 w 10290629"/>
              <a:gd name="connsiteY0" fmla="*/ 0 h 4752270"/>
              <a:gd name="connsiteX1" fmla="*/ 10079818 w 10290629"/>
              <a:gd name="connsiteY1" fmla="*/ 0 h 4752270"/>
              <a:gd name="connsiteX2" fmla="*/ 10290629 w 10290629"/>
              <a:gd name="connsiteY2" fmla="*/ 210811 h 4752270"/>
              <a:gd name="connsiteX3" fmla="*/ 10290629 w 10290629"/>
              <a:gd name="connsiteY3" fmla="*/ 4541459 h 4752270"/>
              <a:gd name="connsiteX4" fmla="*/ 10079818 w 10290629"/>
              <a:gd name="connsiteY4" fmla="*/ 4752270 h 4752270"/>
              <a:gd name="connsiteX5" fmla="*/ 210811 w 10290629"/>
              <a:gd name="connsiteY5" fmla="*/ 4752270 h 4752270"/>
              <a:gd name="connsiteX6" fmla="*/ 0 w 10290629"/>
              <a:gd name="connsiteY6" fmla="*/ 4541459 h 4752270"/>
              <a:gd name="connsiteX7" fmla="*/ 0 w 10290629"/>
              <a:gd name="connsiteY7" fmla="*/ 210811 h 4752270"/>
              <a:gd name="connsiteX8" fmla="*/ 210811 w 10290629"/>
              <a:gd name="connsiteY8" fmla="*/ 0 h 4752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290629" h="4752270">
                <a:moveTo>
                  <a:pt x="210811" y="0"/>
                </a:moveTo>
                <a:lnTo>
                  <a:pt x="10079818" y="0"/>
                </a:lnTo>
                <a:cubicBezTo>
                  <a:pt x="10196246" y="0"/>
                  <a:pt x="10290629" y="94383"/>
                  <a:pt x="10290629" y="210811"/>
                </a:cubicBezTo>
                <a:lnTo>
                  <a:pt x="10290629" y="4541459"/>
                </a:lnTo>
                <a:cubicBezTo>
                  <a:pt x="10290629" y="4657887"/>
                  <a:pt x="10196246" y="4752270"/>
                  <a:pt x="10079818" y="4752270"/>
                </a:cubicBezTo>
                <a:lnTo>
                  <a:pt x="210811" y="4752270"/>
                </a:lnTo>
                <a:cubicBezTo>
                  <a:pt x="94383" y="4752270"/>
                  <a:pt x="0" y="4657887"/>
                  <a:pt x="0" y="4541459"/>
                </a:cubicBezTo>
                <a:lnTo>
                  <a:pt x="0" y="210811"/>
                </a:lnTo>
                <a:cubicBezTo>
                  <a:pt x="0" y="94383"/>
                  <a:pt x="94383" y="0"/>
                  <a:pt x="210811" y="0"/>
                </a:cubicBezTo>
                <a:close/>
              </a:path>
            </a:pathLst>
          </a:custGeom>
        </p:spPr>
        <p:txBody>
          <a:bodyPr wrap="square">
            <a:noAutofit/>
          </a:bodyPr>
          <a:lstStyle>
            <a:lvl1pPr>
              <a:defRPr sz="1200"/>
            </a:lvl1pPr>
          </a:lstStyle>
          <a:p>
            <a:endParaRPr lang="en-US"/>
          </a:p>
        </p:txBody>
      </p:sp>
      <p:sp>
        <p:nvSpPr>
          <p:cNvPr id="9" name="Freeform: Shape 8">
            <a:extLst>
              <a:ext uri="{FF2B5EF4-FFF2-40B4-BE49-F238E27FC236}">
                <a16:creationId xmlns:a16="http://schemas.microsoft.com/office/drawing/2014/main" id="{A1F47649-BE3E-4087-8717-2B231EA8DB0F}"/>
              </a:ext>
            </a:extLst>
          </p:cNvPr>
          <p:cNvSpPr/>
          <p:nvPr userDrawn="1"/>
        </p:nvSpPr>
        <p:spPr>
          <a:xfrm>
            <a:off x="0" y="2278436"/>
            <a:ext cx="2149725" cy="4299446"/>
          </a:xfrm>
          <a:custGeom>
            <a:avLst/>
            <a:gdLst>
              <a:gd name="connsiteX0" fmla="*/ 1 w 2149725"/>
              <a:gd name="connsiteY0" fmla="*/ 458730 h 4299446"/>
              <a:gd name="connsiteX1" fmla="*/ 1 w 2149725"/>
              <a:gd name="connsiteY1" fmla="*/ 3840716 h 4299446"/>
              <a:gd name="connsiteX2" fmla="*/ 1690994 w 2149725"/>
              <a:gd name="connsiteY2" fmla="*/ 2149723 h 4299446"/>
              <a:gd name="connsiteX3" fmla="*/ 1 w 2149725"/>
              <a:gd name="connsiteY3" fmla="*/ 458730 h 4299446"/>
              <a:gd name="connsiteX4" fmla="*/ 0 w 2149725"/>
              <a:gd name="connsiteY4" fmla="*/ 0 h 4299446"/>
              <a:gd name="connsiteX5" fmla="*/ 1 w 2149725"/>
              <a:gd name="connsiteY5" fmla="*/ 0 h 4299446"/>
              <a:gd name="connsiteX6" fmla="*/ 2149725 w 2149725"/>
              <a:gd name="connsiteY6" fmla="*/ 2149723 h 4299446"/>
              <a:gd name="connsiteX7" fmla="*/ 1 w 2149725"/>
              <a:gd name="connsiteY7" fmla="*/ 4299446 h 4299446"/>
              <a:gd name="connsiteX8" fmla="*/ 0 w 2149725"/>
              <a:gd name="connsiteY8" fmla="*/ 4299446 h 4299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49725" h="4299446">
                <a:moveTo>
                  <a:pt x="1" y="458730"/>
                </a:moveTo>
                <a:lnTo>
                  <a:pt x="1" y="3840716"/>
                </a:lnTo>
                <a:cubicBezTo>
                  <a:pt x="933911" y="3840716"/>
                  <a:pt x="1690994" y="3083633"/>
                  <a:pt x="1690994" y="2149723"/>
                </a:cubicBezTo>
                <a:cubicBezTo>
                  <a:pt x="1690994" y="1215813"/>
                  <a:pt x="933911" y="458730"/>
                  <a:pt x="1" y="458730"/>
                </a:cubicBezTo>
                <a:close/>
                <a:moveTo>
                  <a:pt x="0" y="0"/>
                </a:moveTo>
                <a:lnTo>
                  <a:pt x="1" y="0"/>
                </a:lnTo>
                <a:cubicBezTo>
                  <a:pt x="1187261" y="0"/>
                  <a:pt x="2149725" y="962464"/>
                  <a:pt x="2149725" y="2149723"/>
                </a:cubicBezTo>
                <a:cubicBezTo>
                  <a:pt x="2149725" y="3336982"/>
                  <a:pt x="1187261" y="4299446"/>
                  <a:pt x="1" y="4299446"/>
                </a:cubicBezTo>
                <a:lnTo>
                  <a:pt x="0" y="4299446"/>
                </a:lnTo>
                <a:close/>
              </a:path>
            </a:pathLst>
          </a:custGeom>
          <a:solidFill>
            <a:schemeClr val="bg1">
              <a:lumMod val="9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Freeform: Shape 9">
            <a:extLst>
              <a:ext uri="{FF2B5EF4-FFF2-40B4-BE49-F238E27FC236}">
                <a16:creationId xmlns:a16="http://schemas.microsoft.com/office/drawing/2014/main" id="{9A93BC47-50CA-4D22-B1F8-63534DAC8320}"/>
              </a:ext>
            </a:extLst>
          </p:cNvPr>
          <p:cNvSpPr/>
          <p:nvPr userDrawn="1"/>
        </p:nvSpPr>
        <p:spPr>
          <a:xfrm>
            <a:off x="10042276" y="0"/>
            <a:ext cx="2149724" cy="3233904"/>
          </a:xfrm>
          <a:custGeom>
            <a:avLst/>
            <a:gdLst>
              <a:gd name="connsiteX0" fmla="*/ 295604 w 2149724"/>
              <a:gd name="connsiteY0" fmla="*/ 0 h 3233904"/>
              <a:gd name="connsiteX1" fmla="*/ 852643 w 2149724"/>
              <a:gd name="connsiteY1" fmla="*/ 0 h 3233904"/>
              <a:gd name="connsiteX2" fmla="*/ 844870 w 2149724"/>
              <a:gd name="connsiteY2" fmla="*/ 8552 h 3233904"/>
              <a:gd name="connsiteX3" fmla="*/ 458730 w 2149724"/>
              <a:gd name="connsiteY3" fmla="*/ 1084181 h 3233904"/>
              <a:gd name="connsiteX4" fmla="*/ 2149723 w 2149724"/>
              <a:gd name="connsiteY4" fmla="*/ 2775174 h 3233904"/>
              <a:gd name="connsiteX5" fmla="*/ 2149724 w 2149724"/>
              <a:gd name="connsiteY5" fmla="*/ 2775174 h 3233904"/>
              <a:gd name="connsiteX6" fmla="*/ 2149724 w 2149724"/>
              <a:gd name="connsiteY6" fmla="*/ 3233904 h 3233904"/>
              <a:gd name="connsiteX7" fmla="*/ 0 w 2149724"/>
              <a:gd name="connsiteY7" fmla="*/ 1084181 h 3233904"/>
              <a:gd name="connsiteX8" fmla="*/ 259460 w 2149724"/>
              <a:gd name="connsiteY8" fmla="*/ 59495 h 3233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49724" h="3233904">
                <a:moveTo>
                  <a:pt x="295604" y="0"/>
                </a:moveTo>
                <a:lnTo>
                  <a:pt x="852643" y="0"/>
                </a:lnTo>
                <a:lnTo>
                  <a:pt x="844870" y="8552"/>
                </a:lnTo>
                <a:cubicBezTo>
                  <a:pt x="603640" y="300856"/>
                  <a:pt x="458730" y="675595"/>
                  <a:pt x="458730" y="1084181"/>
                </a:cubicBezTo>
                <a:cubicBezTo>
                  <a:pt x="458730" y="2018091"/>
                  <a:pt x="1215813" y="2775174"/>
                  <a:pt x="2149723" y="2775174"/>
                </a:cubicBezTo>
                <a:lnTo>
                  <a:pt x="2149724" y="2775174"/>
                </a:lnTo>
                <a:lnTo>
                  <a:pt x="2149724" y="3233904"/>
                </a:lnTo>
                <a:cubicBezTo>
                  <a:pt x="962464" y="3233904"/>
                  <a:pt x="0" y="2271440"/>
                  <a:pt x="0" y="1084181"/>
                </a:cubicBezTo>
                <a:cubicBezTo>
                  <a:pt x="0" y="713163"/>
                  <a:pt x="93991" y="364097"/>
                  <a:pt x="259460" y="59495"/>
                </a:cubicBezTo>
                <a:close/>
              </a:path>
            </a:pathLst>
          </a:custGeom>
          <a:solidFill>
            <a:schemeClr val="bg1">
              <a:lumMod val="9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Title 4"/>
          <p:cNvSpPr>
            <a:spLocks noGrp="1"/>
          </p:cNvSpPr>
          <p:nvPr>
            <p:ph type="title"/>
          </p:nvPr>
        </p:nvSpPr>
        <p:spPr/>
        <p:txBody>
          <a:bodyPr/>
          <a:lstStyle/>
          <a:p>
            <a:r>
              <a:rPr lang="en-US" dirty="0"/>
              <a:t>Click to edit Master title style</a:t>
            </a:r>
          </a:p>
        </p:txBody>
      </p:sp>
      <p:sp>
        <p:nvSpPr>
          <p:cNvPr id="8" name="Date Placeholder 7"/>
          <p:cNvSpPr>
            <a:spLocks noGrp="1"/>
          </p:cNvSpPr>
          <p:nvPr>
            <p:ph type="dt" sz="half" idx="11"/>
          </p:nvPr>
        </p:nvSpPr>
        <p:spPr/>
        <p:txBody>
          <a:bodyPr/>
          <a:lstStyle/>
          <a:p>
            <a:fld id="{ECBD41B1-871C-475F-B448-0686C38A4830}" type="datetime1">
              <a:rPr lang="en-US" smtClean="0"/>
              <a:t>5/7/23</a:t>
            </a:fld>
            <a:endParaRPr lang="en-US"/>
          </a:p>
        </p:txBody>
      </p:sp>
      <p:sp>
        <p:nvSpPr>
          <p:cNvPr id="12" name="Footer Placeholder 11"/>
          <p:cNvSpPr>
            <a:spLocks noGrp="1"/>
          </p:cNvSpPr>
          <p:nvPr>
            <p:ph type="ftr" sz="quarter" idx="12"/>
          </p:nvPr>
        </p:nvSpPr>
        <p:spPr/>
        <p:txBody>
          <a:bodyPr/>
          <a:lstStyle/>
          <a:p>
            <a:r>
              <a:rPr lang="en-US"/>
              <a:t>presentationstemplate.com</a:t>
            </a:r>
          </a:p>
        </p:txBody>
      </p:sp>
      <p:sp>
        <p:nvSpPr>
          <p:cNvPr id="13" name="Slide Number Placeholder 12"/>
          <p:cNvSpPr>
            <a:spLocks noGrp="1"/>
          </p:cNvSpPr>
          <p:nvPr>
            <p:ph type="sldNum" sz="quarter" idx="13"/>
          </p:nvPr>
        </p:nvSpPr>
        <p:spPr/>
        <p:txBody>
          <a:bodyPr/>
          <a:lstStyle/>
          <a:p>
            <a:fld id="{74C56289-2E4F-41AB-AC96-A58CF64457E5}" type="slidenum">
              <a:rPr lang="en-US" smtClean="0"/>
              <a:t>‹#›</a:t>
            </a:fld>
            <a:endParaRPr lang="en-US"/>
          </a:p>
        </p:txBody>
      </p:sp>
    </p:spTree>
    <p:extLst>
      <p:ext uri="{BB962C8B-B14F-4D97-AF65-F5344CB8AC3E}">
        <p14:creationId xmlns:p14="http://schemas.microsoft.com/office/powerpoint/2010/main" val="117681271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4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A17807C-A118-4931-84AD-B910F23AE66F}" type="datetime1">
              <a:rPr lang="en-US" smtClean="0"/>
              <a:t>5/7/23</a:t>
            </a:fld>
            <a:endParaRPr lang="en-US"/>
          </a:p>
        </p:txBody>
      </p:sp>
      <p:sp>
        <p:nvSpPr>
          <p:cNvPr id="3" name="Footer Placeholder 2"/>
          <p:cNvSpPr>
            <a:spLocks noGrp="1"/>
          </p:cNvSpPr>
          <p:nvPr>
            <p:ph type="ftr" sz="quarter" idx="11"/>
          </p:nvPr>
        </p:nvSpPr>
        <p:spPr/>
        <p:txBody>
          <a:bodyPr/>
          <a:lstStyle/>
          <a:p>
            <a:r>
              <a:rPr lang="en-US"/>
              <a:t>presentationstemplate.com</a:t>
            </a:r>
          </a:p>
        </p:txBody>
      </p:sp>
      <p:sp>
        <p:nvSpPr>
          <p:cNvPr id="4" name="Slide Number Placeholder 3"/>
          <p:cNvSpPr>
            <a:spLocks noGrp="1"/>
          </p:cNvSpPr>
          <p:nvPr>
            <p:ph type="sldNum" sz="quarter" idx="12"/>
          </p:nvPr>
        </p:nvSpPr>
        <p:spPr/>
        <p:txBody>
          <a:bodyPr/>
          <a:lstStyle/>
          <a:p>
            <a:fld id="{9ED91052-A62B-43CA-9575-0BC7146249E0}" type="slidenum">
              <a:rPr lang="en-US" smtClean="0"/>
              <a:t>‹#›</a:t>
            </a:fld>
            <a:endParaRPr lang="en-US"/>
          </a:p>
        </p:txBody>
      </p:sp>
      <p:sp>
        <p:nvSpPr>
          <p:cNvPr id="5" name="Title 4"/>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6823262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7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3649F9B-2A2A-46D0-9F2E-9A91E67F9294}" type="datetime1">
              <a:rPr lang="en-US" smtClean="0"/>
              <a:t>5/7/23</a:t>
            </a:fld>
            <a:endParaRPr lang="en-US"/>
          </a:p>
        </p:txBody>
      </p:sp>
      <p:sp>
        <p:nvSpPr>
          <p:cNvPr id="3" name="Footer Placeholder 2"/>
          <p:cNvSpPr>
            <a:spLocks noGrp="1"/>
          </p:cNvSpPr>
          <p:nvPr>
            <p:ph type="ftr" sz="quarter" idx="11"/>
          </p:nvPr>
        </p:nvSpPr>
        <p:spPr/>
        <p:txBody>
          <a:bodyPr/>
          <a:lstStyle/>
          <a:p>
            <a:r>
              <a:rPr lang="en-US"/>
              <a:t>presentationstemplate.com</a:t>
            </a:r>
          </a:p>
        </p:txBody>
      </p:sp>
      <p:sp>
        <p:nvSpPr>
          <p:cNvPr id="4" name="Slide Number Placeholder 3"/>
          <p:cNvSpPr>
            <a:spLocks noGrp="1"/>
          </p:cNvSpPr>
          <p:nvPr>
            <p:ph type="sldNum" sz="quarter" idx="12"/>
          </p:nvPr>
        </p:nvSpPr>
        <p:spPr/>
        <p:txBody>
          <a:bodyPr/>
          <a:lstStyle/>
          <a:p>
            <a:fld id="{9ED91052-A62B-43CA-9575-0BC7146249E0}" type="slidenum">
              <a:rPr lang="en-US" smtClean="0"/>
              <a:t>‹#›</a:t>
            </a:fld>
            <a:endParaRPr lang="en-US"/>
          </a:p>
        </p:txBody>
      </p:sp>
      <p:sp>
        <p:nvSpPr>
          <p:cNvPr id="5" name="Title 4"/>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083589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8_Blank">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7AC27875-0423-45D9-AAEF-3E169D0B7784}"/>
              </a:ext>
            </a:extLst>
          </p:cNvPr>
          <p:cNvSpPr>
            <a:spLocks noGrp="1"/>
          </p:cNvSpPr>
          <p:nvPr>
            <p:ph type="pic" sz="quarter" idx="10"/>
          </p:nvPr>
        </p:nvSpPr>
        <p:spPr>
          <a:xfrm>
            <a:off x="1" y="4516850"/>
            <a:ext cx="12192000" cy="2341150"/>
          </a:xfrm>
          <a:prstGeom prst="rect">
            <a:avLst/>
          </a:prstGeom>
        </p:spPr>
        <p:txBody>
          <a:bodyPr wrap="square">
            <a:noAutofit/>
          </a:bodyPr>
          <a:lstStyle>
            <a:lvl1pPr>
              <a:defRPr sz="1200"/>
            </a:lvl1pPr>
          </a:lstStyle>
          <a:p>
            <a:endParaRPr lang="en-US" dirty="0"/>
          </a:p>
        </p:txBody>
      </p:sp>
      <p:sp>
        <p:nvSpPr>
          <p:cNvPr id="9" name="Freeform: Shape 8">
            <a:extLst>
              <a:ext uri="{FF2B5EF4-FFF2-40B4-BE49-F238E27FC236}">
                <a16:creationId xmlns:a16="http://schemas.microsoft.com/office/drawing/2014/main" id="{A1F47649-BE3E-4087-8717-2B231EA8DB0F}"/>
              </a:ext>
            </a:extLst>
          </p:cNvPr>
          <p:cNvSpPr/>
          <p:nvPr userDrawn="1"/>
        </p:nvSpPr>
        <p:spPr>
          <a:xfrm>
            <a:off x="0" y="2278436"/>
            <a:ext cx="2149725" cy="4299446"/>
          </a:xfrm>
          <a:custGeom>
            <a:avLst/>
            <a:gdLst>
              <a:gd name="connsiteX0" fmla="*/ 1 w 2149725"/>
              <a:gd name="connsiteY0" fmla="*/ 458730 h 4299446"/>
              <a:gd name="connsiteX1" fmla="*/ 1 w 2149725"/>
              <a:gd name="connsiteY1" fmla="*/ 3840716 h 4299446"/>
              <a:gd name="connsiteX2" fmla="*/ 1690994 w 2149725"/>
              <a:gd name="connsiteY2" fmla="*/ 2149723 h 4299446"/>
              <a:gd name="connsiteX3" fmla="*/ 1 w 2149725"/>
              <a:gd name="connsiteY3" fmla="*/ 458730 h 4299446"/>
              <a:gd name="connsiteX4" fmla="*/ 0 w 2149725"/>
              <a:gd name="connsiteY4" fmla="*/ 0 h 4299446"/>
              <a:gd name="connsiteX5" fmla="*/ 1 w 2149725"/>
              <a:gd name="connsiteY5" fmla="*/ 0 h 4299446"/>
              <a:gd name="connsiteX6" fmla="*/ 2149725 w 2149725"/>
              <a:gd name="connsiteY6" fmla="*/ 2149723 h 4299446"/>
              <a:gd name="connsiteX7" fmla="*/ 1 w 2149725"/>
              <a:gd name="connsiteY7" fmla="*/ 4299446 h 4299446"/>
              <a:gd name="connsiteX8" fmla="*/ 0 w 2149725"/>
              <a:gd name="connsiteY8" fmla="*/ 4299446 h 4299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49725" h="4299446">
                <a:moveTo>
                  <a:pt x="1" y="458730"/>
                </a:moveTo>
                <a:lnTo>
                  <a:pt x="1" y="3840716"/>
                </a:lnTo>
                <a:cubicBezTo>
                  <a:pt x="933911" y="3840716"/>
                  <a:pt x="1690994" y="3083633"/>
                  <a:pt x="1690994" y="2149723"/>
                </a:cubicBezTo>
                <a:cubicBezTo>
                  <a:pt x="1690994" y="1215813"/>
                  <a:pt x="933911" y="458730"/>
                  <a:pt x="1" y="458730"/>
                </a:cubicBezTo>
                <a:close/>
                <a:moveTo>
                  <a:pt x="0" y="0"/>
                </a:moveTo>
                <a:lnTo>
                  <a:pt x="1" y="0"/>
                </a:lnTo>
                <a:cubicBezTo>
                  <a:pt x="1187261" y="0"/>
                  <a:pt x="2149725" y="962464"/>
                  <a:pt x="2149725" y="2149723"/>
                </a:cubicBezTo>
                <a:cubicBezTo>
                  <a:pt x="2149725" y="3336982"/>
                  <a:pt x="1187261" y="4299446"/>
                  <a:pt x="1" y="4299446"/>
                </a:cubicBezTo>
                <a:lnTo>
                  <a:pt x="0" y="4299446"/>
                </a:lnTo>
                <a:close/>
              </a:path>
            </a:pathLst>
          </a:custGeom>
          <a:solidFill>
            <a:schemeClr val="bg1">
              <a:lumMod val="9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Freeform: Shape 9">
            <a:extLst>
              <a:ext uri="{FF2B5EF4-FFF2-40B4-BE49-F238E27FC236}">
                <a16:creationId xmlns:a16="http://schemas.microsoft.com/office/drawing/2014/main" id="{9A93BC47-50CA-4D22-B1F8-63534DAC8320}"/>
              </a:ext>
            </a:extLst>
          </p:cNvPr>
          <p:cNvSpPr/>
          <p:nvPr userDrawn="1"/>
        </p:nvSpPr>
        <p:spPr>
          <a:xfrm>
            <a:off x="10042276" y="0"/>
            <a:ext cx="2149724" cy="3233904"/>
          </a:xfrm>
          <a:custGeom>
            <a:avLst/>
            <a:gdLst>
              <a:gd name="connsiteX0" fmla="*/ 295604 w 2149724"/>
              <a:gd name="connsiteY0" fmla="*/ 0 h 3233904"/>
              <a:gd name="connsiteX1" fmla="*/ 852643 w 2149724"/>
              <a:gd name="connsiteY1" fmla="*/ 0 h 3233904"/>
              <a:gd name="connsiteX2" fmla="*/ 844870 w 2149724"/>
              <a:gd name="connsiteY2" fmla="*/ 8552 h 3233904"/>
              <a:gd name="connsiteX3" fmla="*/ 458730 w 2149724"/>
              <a:gd name="connsiteY3" fmla="*/ 1084181 h 3233904"/>
              <a:gd name="connsiteX4" fmla="*/ 2149723 w 2149724"/>
              <a:gd name="connsiteY4" fmla="*/ 2775174 h 3233904"/>
              <a:gd name="connsiteX5" fmla="*/ 2149724 w 2149724"/>
              <a:gd name="connsiteY5" fmla="*/ 2775174 h 3233904"/>
              <a:gd name="connsiteX6" fmla="*/ 2149724 w 2149724"/>
              <a:gd name="connsiteY6" fmla="*/ 3233904 h 3233904"/>
              <a:gd name="connsiteX7" fmla="*/ 0 w 2149724"/>
              <a:gd name="connsiteY7" fmla="*/ 1084181 h 3233904"/>
              <a:gd name="connsiteX8" fmla="*/ 259460 w 2149724"/>
              <a:gd name="connsiteY8" fmla="*/ 59495 h 3233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49724" h="3233904">
                <a:moveTo>
                  <a:pt x="295604" y="0"/>
                </a:moveTo>
                <a:lnTo>
                  <a:pt x="852643" y="0"/>
                </a:lnTo>
                <a:lnTo>
                  <a:pt x="844870" y="8552"/>
                </a:lnTo>
                <a:cubicBezTo>
                  <a:pt x="603640" y="300856"/>
                  <a:pt x="458730" y="675595"/>
                  <a:pt x="458730" y="1084181"/>
                </a:cubicBezTo>
                <a:cubicBezTo>
                  <a:pt x="458730" y="2018091"/>
                  <a:pt x="1215813" y="2775174"/>
                  <a:pt x="2149723" y="2775174"/>
                </a:cubicBezTo>
                <a:lnTo>
                  <a:pt x="2149724" y="2775174"/>
                </a:lnTo>
                <a:lnTo>
                  <a:pt x="2149724" y="3233904"/>
                </a:lnTo>
                <a:cubicBezTo>
                  <a:pt x="962464" y="3233904"/>
                  <a:pt x="0" y="2271440"/>
                  <a:pt x="0" y="1084181"/>
                </a:cubicBezTo>
                <a:cubicBezTo>
                  <a:pt x="0" y="713163"/>
                  <a:pt x="93991" y="364097"/>
                  <a:pt x="259460" y="59495"/>
                </a:cubicBezTo>
                <a:close/>
              </a:path>
            </a:pathLst>
          </a:custGeom>
          <a:solidFill>
            <a:schemeClr val="bg1">
              <a:lumMod val="9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Title 4"/>
          <p:cNvSpPr>
            <a:spLocks noGrp="1"/>
          </p:cNvSpPr>
          <p:nvPr>
            <p:ph type="title"/>
          </p:nvPr>
        </p:nvSpPr>
        <p:spPr/>
        <p:txBody>
          <a:bodyPr/>
          <a:lstStyle/>
          <a:p>
            <a:r>
              <a:rPr lang="en-US"/>
              <a:t>Click to edit Master title style</a:t>
            </a:r>
          </a:p>
        </p:txBody>
      </p:sp>
      <p:sp>
        <p:nvSpPr>
          <p:cNvPr id="6" name="Date Placeholder 5"/>
          <p:cNvSpPr>
            <a:spLocks noGrp="1"/>
          </p:cNvSpPr>
          <p:nvPr>
            <p:ph type="dt" sz="half" idx="11"/>
          </p:nvPr>
        </p:nvSpPr>
        <p:spPr/>
        <p:txBody>
          <a:bodyPr/>
          <a:lstStyle/>
          <a:p>
            <a:fld id="{B4347B63-0B3C-4632-BEDB-785F618881AF}" type="datetime1">
              <a:rPr lang="en-US" smtClean="0"/>
              <a:t>5/7/23</a:t>
            </a:fld>
            <a:endParaRPr lang="en-US"/>
          </a:p>
        </p:txBody>
      </p:sp>
      <p:sp>
        <p:nvSpPr>
          <p:cNvPr id="7" name="Footer Placeholder 6"/>
          <p:cNvSpPr>
            <a:spLocks noGrp="1"/>
          </p:cNvSpPr>
          <p:nvPr>
            <p:ph type="ftr" sz="quarter" idx="12"/>
          </p:nvPr>
        </p:nvSpPr>
        <p:spPr/>
        <p:txBody>
          <a:bodyPr/>
          <a:lstStyle/>
          <a:p>
            <a:r>
              <a:rPr lang="en-US"/>
              <a:t>presentationstemplate.com</a:t>
            </a:r>
          </a:p>
        </p:txBody>
      </p:sp>
      <p:sp>
        <p:nvSpPr>
          <p:cNvPr id="8" name="Slide Number Placeholder 7"/>
          <p:cNvSpPr>
            <a:spLocks noGrp="1"/>
          </p:cNvSpPr>
          <p:nvPr>
            <p:ph type="sldNum" sz="quarter" idx="13"/>
          </p:nvPr>
        </p:nvSpPr>
        <p:spPr/>
        <p:txBody>
          <a:bodyPr/>
          <a:lstStyle/>
          <a:p>
            <a:fld id="{74C56289-2E4F-41AB-AC96-A58CF64457E5}" type="slidenum">
              <a:rPr lang="en-US" smtClean="0"/>
              <a:t>‹#›</a:t>
            </a:fld>
            <a:endParaRPr lang="en-US"/>
          </a:p>
        </p:txBody>
      </p:sp>
    </p:spTree>
    <p:extLst>
      <p:ext uri="{BB962C8B-B14F-4D97-AF65-F5344CB8AC3E}">
        <p14:creationId xmlns:p14="http://schemas.microsoft.com/office/powerpoint/2010/main" val="42609165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A0C37AD-FC75-47EE-A9B0-CBBA53889D60}" type="datetime1">
              <a:rPr lang="en-US" smtClean="0"/>
              <a:t>5/7/23</a:t>
            </a:fld>
            <a:endParaRPr lang="en-US"/>
          </a:p>
        </p:txBody>
      </p:sp>
      <p:sp>
        <p:nvSpPr>
          <p:cNvPr id="5" name="Footer Placeholder 4"/>
          <p:cNvSpPr>
            <a:spLocks noGrp="1"/>
          </p:cNvSpPr>
          <p:nvPr>
            <p:ph type="ftr" sz="quarter" idx="11"/>
          </p:nvPr>
        </p:nvSpPr>
        <p:spPr/>
        <p:txBody>
          <a:bodyPr/>
          <a:lstStyle/>
          <a:p>
            <a:r>
              <a:rPr lang="en-US"/>
              <a:t>presentationstemplate.com</a:t>
            </a:r>
          </a:p>
        </p:txBody>
      </p:sp>
      <p:sp>
        <p:nvSpPr>
          <p:cNvPr id="6" name="Slide Number Placeholder 5"/>
          <p:cNvSpPr>
            <a:spLocks noGrp="1"/>
          </p:cNvSpPr>
          <p:nvPr>
            <p:ph type="sldNum" sz="quarter" idx="12"/>
          </p:nvPr>
        </p:nvSpPr>
        <p:spPr/>
        <p:txBody>
          <a:bodyPr/>
          <a:lstStyle/>
          <a:p>
            <a:fld id="{74C56289-2E4F-41AB-AC96-A58CF64457E5}" type="slidenum">
              <a:rPr lang="en-US" smtClean="0"/>
              <a:t>‹#›</a:t>
            </a:fld>
            <a:endParaRPr lang="en-US"/>
          </a:p>
        </p:txBody>
      </p:sp>
    </p:spTree>
    <p:extLst>
      <p:ext uri="{BB962C8B-B14F-4D97-AF65-F5344CB8AC3E}">
        <p14:creationId xmlns:p14="http://schemas.microsoft.com/office/powerpoint/2010/main" val="41113932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14967F1B-8397-4CA0-BDC1-F24A511A27C5}" type="datetime1">
              <a:rPr lang="en-US" smtClean="0"/>
              <a:t>5/7/23</a:t>
            </a:fld>
            <a:endParaRPr lang="en-US"/>
          </a:p>
        </p:txBody>
      </p:sp>
      <p:sp>
        <p:nvSpPr>
          <p:cNvPr id="5" name="Footer Placeholder 4"/>
          <p:cNvSpPr>
            <a:spLocks noGrp="1"/>
          </p:cNvSpPr>
          <p:nvPr>
            <p:ph type="ftr" sz="quarter" idx="11"/>
          </p:nvPr>
        </p:nvSpPr>
        <p:spPr/>
        <p:txBody>
          <a:bodyPr/>
          <a:lstStyle/>
          <a:p>
            <a:r>
              <a:rPr lang="en-US"/>
              <a:t>presentationstemplate.com</a:t>
            </a:r>
          </a:p>
        </p:txBody>
      </p:sp>
      <p:sp>
        <p:nvSpPr>
          <p:cNvPr id="6" name="Slide Number Placeholder 5"/>
          <p:cNvSpPr>
            <a:spLocks noGrp="1"/>
          </p:cNvSpPr>
          <p:nvPr>
            <p:ph type="sldNum" sz="quarter" idx="12"/>
          </p:nvPr>
        </p:nvSpPr>
        <p:spPr/>
        <p:txBody>
          <a:bodyPr/>
          <a:lstStyle/>
          <a:p>
            <a:fld id="{74C56289-2E4F-41AB-AC96-A58CF64457E5}" type="slidenum">
              <a:rPr lang="en-US" smtClean="0"/>
              <a:t>‹#›</a:t>
            </a:fld>
            <a:endParaRPr lang="en-US"/>
          </a:p>
        </p:txBody>
      </p:sp>
    </p:spTree>
    <p:extLst>
      <p:ext uri="{BB962C8B-B14F-4D97-AF65-F5344CB8AC3E}">
        <p14:creationId xmlns:p14="http://schemas.microsoft.com/office/powerpoint/2010/main" val="16231849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F46E43C-B1FC-452D-9B5E-AD3A526CC6EE}" type="datetime1">
              <a:rPr lang="en-US" smtClean="0"/>
              <a:t>5/7/23</a:t>
            </a:fld>
            <a:endParaRPr lang="en-US"/>
          </a:p>
        </p:txBody>
      </p:sp>
      <p:sp>
        <p:nvSpPr>
          <p:cNvPr id="8" name="Footer Placeholder 7"/>
          <p:cNvSpPr>
            <a:spLocks noGrp="1"/>
          </p:cNvSpPr>
          <p:nvPr>
            <p:ph type="ftr" sz="quarter" idx="11"/>
          </p:nvPr>
        </p:nvSpPr>
        <p:spPr/>
        <p:txBody>
          <a:bodyPr/>
          <a:lstStyle/>
          <a:p>
            <a:r>
              <a:rPr lang="en-US"/>
              <a:t>presentationstemplate.com</a:t>
            </a:r>
          </a:p>
        </p:txBody>
      </p:sp>
      <p:sp>
        <p:nvSpPr>
          <p:cNvPr id="9" name="Slide Number Placeholder 8"/>
          <p:cNvSpPr>
            <a:spLocks noGrp="1"/>
          </p:cNvSpPr>
          <p:nvPr>
            <p:ph type="sldNum" sz="quarter" idx="12"/>
          </p:nvPr>
        </p:nvSpPr>
        <p:spPr/>
        <p:txBody>
          <a:bodyPr/>
          <a:lstStyle/>
          <a:p>
            <a:fld id="{74C56289-2E4F-41AB-AC96-A58CF64457E5}" type="slidenum">
              <a:rPr lang="en-US" smtClean="0"/>
              <a:t>‹#›</a:t>
            </a:fld>
            <a:endParaRPr lang="en-US"/>
          </a:p>
        </p:txBody>
      </p:sp>
    </p:spTree>
    <p:extLst>
      <p:ext uri="{BB962C8B-B14F-4D97-AF65-F5344CB8AC3E}">
        <p14:creationId xmlns:p14="http://schemas.microsoft.com/office/powerpoint/2010/main" val="2058680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63D4FCB-EC8D-4D74-B35E-675AB4A0A815}" type="datetime1">
              <a:rPr lang="en-US" smtClean="0"/>
              <a:t>5/7/23</a:t>
            </a:fld>
            <a:endParaRPr lang="en-US"/>
          </a:p>
        </p:txBody>
      </p:sp>
      <p:sp>
        <p:nvSpPr>
          <p:cNvPr id="4" name="Footer Placeholder 3"/>
          <p:cNvSpPr>
            <a:spLocks noGrp="1"/>
          </p:cNvSpPr>
          <p:nvPr>
            <p:ph type="ftr" sz="quarter" idx="11"/>
          </p:nvPr>
        </p:nvSpPr>
        <p:spPr/>
        <p:txBody>
          <a:bodyPr/>
          <a:lstStyle/>
          <a:p>
            <a:r>
              <a:rPr lang="en-US"/>
              <a:t>presentationstemplate.com</a:t>
            </a:r>
          </a:p>
        </p:txBody>
      </p:sp>
      <p:sp>
        <p:nvSpPr>
          <p:cNvPr id="5" name="Slide Number Placeholder 4"/>
          <p:cNvSpPr>
            <a:spLocks noGrp="1"/>
          </p:cNvSpPr>
          <p:nvPr>
            <p:ph type="sldNum" sz="quarter" idx="12"/>
          </p:nvPr>
        </p:nvSpPr>
        <p:spPr/>
        <p:txBody>
          <a:bodyPr/>
          <a:lstStyle/>
          <a:p>
            <a:fld id="{74C56289-2E4F-41AB-AC96-A58CF64457E5}" type="slidenum">
              <a:rPr lang="en-US" smtClean="0"/>
              <a:t>‹#›</a:t>
            </a:fld>
            <a:endParaRPr lang="en-US"/>
          </a:p>
        </p:txBody>
      </p:sp>
    </p:spTree>
    <p:extLst>
      <p:ext uri="{BB962C8B-B14F-4D97-AF65-F5344CB8AC3E}">
        <p14:creationId xmlns:p14="http://schemas.microsoft.com/office/powerpoint/2010/main" val="42562659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D51DBE2-5A55-47A7-A7D2-3E92E031603A}" type="datetime1">
              <a:rPr lang="en-US" smtClean="0"/>
              <a:t>5/7/23</a:t>
            </a:fld>
            <a:endParaRPr lang="en-US"/>
          </a:p>
        </p:txBody>
      </p:sp>
      <p:sp>
        <p:nvSpPr>
          <p:cNvPr id="3" name="Footer Placeholder 2"/>
          <p:cNvSpPr>
            <a:spLocks noGrp="1"/>
          </p:cNvSpPr>
          <p:nvPr>
            <p:ph type="ftr" sz="quarter" idx="11"/>
          </p:nvPr>
        </p:nvSpPr>
        <p:spPr/>
        <p:txBody>
          <a:bodyPr/>
          <a:lstStyle/>
          <a:p>
            <a:r>
              <a:rPr lang="en-US"/>
              <a:t>presentationstemplate.com</a:t>
            </a:r>
          </a:p>
        </p:txBody>
      </p:sp>
      <p:sp>
        <p:nvSpPr>
          <p:cNvPr id="4" name="Slide Number Placeholder 3"/>
          <p:cNvSpPr>
            <a:spLocks noGrp="1"/>
          </p:cNvSpPr>
          <p:nvPr>
            <p:ph type="sldNum" sz="quarter" idx="12"/>
          </p:nvPr>
        </p:nvSpPr>
        <p:spPr/>
        <p:txBody>
          <a:bodyPr/>
          <a:lstStyle/>
          <a:p>
            <a:fld id="{74C56289-2E4F-41AB-AC96-A58CF64457E5}" type="slidenum">
              <a:rPr lang="en-US" smtClean="0"/>
              <a:t>‹#›</a:t>
            </a:fld>
            <a:endParaRPr lang="en-US"/>
          </a:p>
        </p:txBody>
      </p:sp>
    </p:spTree>
    <p:extLst>
      <p:ext uri="{BB962C8B-B14F-4D97-AF65-F5344CB8AC3E}">
        <p14:creationId xmlns:p14="http://schemas.microsoft.com/office/powerpoint/2010/main" val="32852167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6BCE8D4-D570-4289-A9A5-061D11D38195}" type="datetime1">
              <a:rPr lang="en-US" smtClean="0"/>
              <a:t>5/7/23</a:t>
            </a:fld>
            <a:endParaRPr lang="en-US"/>
          </a:p>
        </p:txBody>
      </p:sp>
      <p:sp>
        <p:nvSpPr>
          <p:cNvPr id="6" name="Footer Placeholder 5"/>
          <p:cNvSpPr>
            <a:spLocks noGrp="1"/>
          </p:cNvSpPr>
          <p:nvPr>
            <p:ph type="ftr" sz="quarter" idx="11"/>
          </p:nvPr>
        </p:nvSpPr>
        <p:spPr/>
        <p:txBody>
          <a:bodyPr/>
          <a:lstStyle/>
          <a:p>
            <a:r>
              <a:rPr lang="en-US"/>
              <a:t>presentationstemplate.com</a:t>
            </a:r>
          </a:p>
        </p:txBody>
      </p:sp>
      <p:sp>
        <p:nvSpPr>
          <p:cNvPr id="7" name="Slide Number Placeholder 6"/>
          <p:cNvSpPr>
            <a:spLocks noGrp="1"/>
          </p:cNvSpPr>
          <p:nvPr>
            <p:ph type="sldNum" sz="quarter" idx="12"/>
          </p:nvPr>
        </p:nvSpPr>
        <p:spPr/>
        <p:txBody>
          <a:bodyPr/>
          <a:lstStyle/>
          <a:p>
            <a:fld id="{74C56289-2E4F-41AB-AC96-A58CF64457E5}" type="slidenum">
              <a:rPr lang="en-US" smtClean="0"/>
              <a:t>‹#›</a:t>
            </a:fld>
            <a:endParaRPr lang="en-US"/>
          </a:p>
        </p:txBody>
      </p:sp>
    </p:spTree>
    <p:extLst>
      <p:ext uri="{BB962C8B-B14F-4D97-AF65-F5344CB8AC3E}">
        <p14:creationId xmlns:p14="http://schemas.microsoft.com/office/powerpoint/2010/main" val="16256815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EC99AF3-8A33-42F6-9F22-44CCD2E48EF8}" type="datetime1">
              <a:rPr lang="en-US" smtClean="0"/>
              <a:t>5/7/23</a:t>
            </a:fld>
            <a:endParaRPr lang="en-US"/>
          </a:p>
        </p:txBody>
      </p:sp>
      <p:sp>
        <p:nvSpPr>
          <p:cNvPr id="6" name="Footer Placeholder 5"/>
          <p:cNvSpPr>
            <a:spLocks noGrp="1"/>
          </p:cNvSpPr>
          <p:nvPr>
            <p:ph type="ftr" sz="quarter" idx="11"/>
          </p:nvPr>
        </p:nvSpPr>
        <p:spPr/>
        <p:txBody>
          <a:bodyPr/>
          <a:lstStyle/>
          <a:p>
            <a:r>
              <a:rPr lang="en-US"/>
              <a:t>presentationstemplate.com</a:t>
            </a:r>
          </a:p>
        </p:txBody>
      </p:sp>
      <p:sp>
        <p:nvSpPr>
          <p:cNvPr id="7" name="Slide Number Placeholder 6"/>
          <p:cNvSpPr>
            <a:spLocks noGrp="1"/>
          </p:cNvSpPr>
          <p:nvPr>
            <p:ph type="sldNum" sz="quarter" idx="12"/>
          </p:nvPr>
        </p:nvSpPr>
        <p:spPr/>
        <p:txBody>
          <a:bodyPr/>
          <a:lstStyle/>
          <a:p>
            <a:fld id="{74C56289-2E4F-41AB-AC96-A58CF64457E5}" type="slidenum">
              <a:rPr lang="en-US" smtClean="0"/>
              <a:t>‹#›</a:t>
            </a:fld>
            <a:endParaRPr lang="en-US"/>
          </a:p>
        </p:txBody>
      </p:sp>
    </p:spTree>
    <p:extLst>
      <p:ext uri="{BB962C8B-B14F-4D97-AF65-F5344CB8AC3E}">
        <p14:creationId xmlns:p14="http://schemas.microsoft.com/office/powerpoint/2010/main" val="15481438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1477F9A-1623-4279-865D-3386593A110C}" type="datetime1">
              <a:rPr lang="en-US" smtClean="0"/>
              <a:t>5/7/23</a:t>
            </a:fld>
            <a:endParaRPr lang="en-US"/>
          </a:p>
        </p:txBody>
      </p:sp>
      <p:sp>
        <p:nvSpPr>
          <p:cNvPr id="5" name="Footer Placeholder 4"/>
          <p:cNvSpPr>
            <a:spLocks noGrp="1"/>
          </p:cNvSpPr>
          <p:nvPr>
            <p:ph type="ftr" sz="quarter" idx="11"/>
          </p:nvPr>
        </p:nvSpPr>
        <p:spPr/>
        <p:txBody>
          <a:bodyPr/>
          <a:lstStyle/>
          <a:p>
            <a:r>
              <a:rPr lang="en-US"/>
              <a:t>presentationstemplate.com</a:t>
            </a:r>
          </a:p>
        </p:txBody>
      </p:sp>
      <p:sp>
        <p:nvSpPr>
          <p:cNvPr id="6" name="Slide Number Placeholder 5"/>
          <p:cNvSpPr>
            <a:spLocks noGrp="1"/>
          </p:cNvSpPr>
          <p:nvPr>
            <p:ph type="sldNum" sz="quarter" idx="12"/>
          </p:nvPr>
        </p:nvSpPr>
        <p:spPr/>
        <p:txBody>
          <a:bodyPr/>
          <a:lstStyle/>
          <a:p>
            <a:fld id="{74C56289-2E4F-41AB-AC96-A58CF64457E5}" type="slidenum">
              <a:rPr lang="en-US" smtClean="0"/>
              <a:t>‹#›</a:t>
            </a:fld>
            <a:endParaRPr lang="en-US"/>
          </a:p>
        </p:txBody>
      </p:sp>
    </p:spTree>
    <p:extLst>
      <p:ext uri="{BB962C8B-B14F-4D97-AF65-F5344CB8AC3E}">
        <p14:creationId xmlns:p14="http://schemas.microsoft.com/office/powerpoint/2010/main" val="41532667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88758" y="546416"/>
            <a:ext cx="10214484" cy="748780"/>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988758" y="1825625"/>
            <a:ext cx="10214484"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7C93584-EAB6-4880-A597-387756282434}" type="datetime1">
              <a:rPr lang="en-US" smtClean="0"/>
              <a:t>5/7/23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presentationstemplate.com</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4C56289-2E4F-41AB-AC96-A58CF64457E5}" type="slidenum">
              <a:rPr lang="en-US" smtClean="0"/>
              <a:t>‹#›</a:t>
            </a:fld>
            <a:endParaRPr lang="en-US"/>
          </a:p>
        </p:txBody>
      </p:sp>
      <p:pic>
        <p:nvPicPr>
          <p:cNvPr id="9" name="Picture 8">
            <a:extLst>
              <a:ext uri="{FF2B5EF4-FFF2-40B4-BE49-F238E27FC236}">
                <a16:creationId xmlns:a16="http://schemas.microsoft.com/office/drawing/2014/main" id="{645CCC4D-B10D-48BB-BCE0-F30D11B41710}"/>
              </a:ext>
            </a:extLst>
          </p:cNvPr>
          <p:cNvPicPr>
            <a:picLocks noChangeAspect="1"/>
          </p:cNvPicPr>
          <p:nvPr userDrawn="1"/>
        </p:nvPicPr>
        <p:blipFill rotWithShape="1">
          <a:blip r:embed="rId18" cstate="print">
            <a:extLst>
              <a:ext uri="{28A0092B-C50C-407E-A947-70E740481C1C}">
                <a14:useLocalDpi xmlns:a14="http://schemas.microsoft.com/office/drawing/2010/main"/>
              </a:ext>
            </a:extLst>
          </a:blip>
          <a:srcRect l="12911" t="12973" r="13878" b="12973"/>
          <a:stretch/>
        </p:blipFill>
        <p:spPr>
          <a:xfrm>
            <a:off x="327416" y="555174"/>
            <a:ext cx="661342" cy="731264"/>
          </a:xfrm>
          <a:prstGeom prst="rect">
            <a:avLst/>
          </a:prstGeom>
        </p:spPr>
      </p:pic>
    </p:spTree>
    <p:extLst>
      <p:ext uri="{BB962C8B-B14F-4D97-AF65-F5344CB8AC3E}">
        <p14:creationId xmlns:p14="http://schemas.microsoft.com/office/powerpoint/2010/main" val="192992494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2" r:id="rId12"/>
    <p:sldLayoutId id="2147483665" r:id="rId13"/>
    <p:sldLayoutId id="2147483667" r:id="rId14"/>
    <p:sldLayoutId id="2147483669" r:id="rId15"/>
    <p:sldLayoutId id="2147483672" r:id="rId16"/>
  </p:sldLayoutIdLst>
  <p:hf hdr="0" dt="0"/>
  <p:txStyles>
    <p:titleStyle>
      <a:lvl1pPr algn="ctr" defTabSz="914400" rtl="0" eaLnBrk="1" latinLnBrk="0" hangingPunct="1">
        <a:lnSpc>
          <a:spcPct val="90000"/>
        </a:lnSpc>
        <a:spcBef>
          <a:spcPct val="0"/>
        </a:spcBef>
        <a:buNone/>
        <a:defRPr sz="4800" b="1" kern="1200">
          <a:solidFill>
            <a:schemeClr val="accent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image" Target="../media/image24.tiff"/><Relationship Id="rId1" Type="http://schemas.openxmlformats.org/officeDocument/2006/relationships/slideLayout" Target="../slideLayouts/slideLayout14.xml"/><Relationship Id="rId5" Type="http://schemas.openxmlformats.org/officeDocument/2006/relationships/image" Target="../media/image27.tiff"/><Relationship Id="rId4" Type="http://schemas.openxmlformats.org/officeDocument/2006/relationships/image" Target="../media/image26.tiff"/></Relationships>
</file>

<file path=ppt/slides/_rels/slide1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image" Target="../media/image29.png"/><Relationship Id="rId1" Type="http://schemas.openxmlformats.org/officeDocument/2006/relationships/slideLayout" Target="../slideLayouts/slideLayout16.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9.xml.rels><?xml version="1.0" encoding="UTF-8" standalone="yes"?>
<Relationships xmlns="http://schemas.openxmlformats.org/package/2006/relationships"><Relationship Id="rId2" Type="http://schemas.openxmlformats.org/officeDocument/2006/relationships/image" Target="../media/image35.gif"/><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6.gif"/><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6.png"/><Relationship Id="rId7" Type="http://schemas.openxmlformats.org/officeDocument/2006/relationships/image" Target="../media/image8.png"/><Relationship Id="rId2" Type="http://schemas.openxmlformats.org/officeDocument/2006/relationships/image" Target="../media/image5.gif"/><Relationship Id="rId1" Type="http://schemas.openxmlformats.org/officeDocument/2006/relationships/slideLayout" Target="../slideLayouts/slideLayout11.xml"/><Relationship Id="rId6" Type="http://schemas.microsoft.com/office/2007/relationships/hdphoto" Target="../media/hdphoto2.wdp"/><Relationship Id="rId11" Type="http://schemas.openxmlformats.org/officeDocument/2006/relationships/image" Target="../media/image10.gif"/><Relationship Id="rId5" Type="http://schemas.openxmlformats.org/officeDocument/2006/relationships/image" Target="../media/image7.png"/><Relationship Id="rId10" Type="http://schemas.openxmlformats.org/officeDocument/2006/relationships/image" Target="../media/image9.gif"/><Relationship Id="rId4" Type="http://schemas.microsoft.com/office/2007/relationships/hdphoto" Target="../media/hdphoto1.wdp"/><Relationship Id="rId9"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1.png"/><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13.gif"/><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3.xml"/><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47" name="Rectangle 1046">
            <a:extLst>
              <a:ext uri="{FF2B5EF4-FFF2-40B4-BE49-F238E27FC236}">
                <a16:creationId xmlns:a16="http://schemas.microsoft.com/office/drawing/2014/main" id="{99ED5833-B85B-4103-8A3B-CAB0308E6C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385418" y="342900"/>
            <a:ext cx="5710581" cy="2822331"/>
          </a:xfrm>
        </p:spPr>
        <p:txBody>
          <a:bodyPr>
            <a:normAutofit/>
          </a:bodyPr>
          <a:lstStyle/>
          <a:p>
            <a:pPr algn="l"/>
            <a:r>
              <a:rPr lang="en-US" sz="5200" dirty="0"/>
              <a:t>Capstone Project -</a:t>
            </a:r>
            <a:br>
              <a:rPr lang="en-US" sz="5200" dirty="0"/>
            </a:br>
            <a:r>
              <a:rPr lang="en-US" sz="5200" dirty="0"/>
              <a:t>Price Prediction of    Airbnb Housing</a:t>
            </a:r>
          </a:p>
        </p:txBody>
      </p:sp>
      <p:pic>
        <p:nvPicPr>
          <p:cNvPr id="5" name="Picture 4">
            <a:extLst>
              <a:ext uri="{FF2B5EF4-FFF2-40B4-BE49-F238E27FC236}">
                <a16:creationId xmlns:a16="http://schemas.microsoft.com/office/drawing/2014/main" id="{0511F00B-9F63-4EE7-BDEB-D37C9DA3E8A5}"/>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221943" y="5499401"/>
            <a:ext cx="775311" cy="714228"/>
          </a:xfrm>
          <a:prstGeom prst="rect">
            <a:avLst/>
          </a:prstGeom>
        </p:spPr>
      </p:pic>
      <p:pic>
        <p:nvPicPr>
          <p:cNvPr id="1026" name="Picture 2" descr="Airbnb China #1 | Motion design, Motion graphics design, Graphic design  trends">
            <a:extLst>
              <a:ext uri="{FF2B5EF4-FFF2-40B4-BE49-F238E27FC236}">
                <a16:creationId xmlns:a16="http://schemas.microsoft.com/office/drawing/2014/main" id="{243C648D-DF73-A948-94F1-15171667B3AE}"/>
              </a:ext>
            </a:extLst>
          </p:cNvPr>
          <p:cNvPicPr>
            <a:picLocks noChangeAspect="1" noChangeArrowheads="1"/>
          </p:cNvPicPr>
          <p:nvPr/>
        </p:nvPicPr>
        <p:blipFill>
          <a:blip r:embed="rId3">
            <a:extLst>
              <a:ext uri="{28A0092B-C50C-407E-A947-70E740481C1C}">
                <a14:useLocalDpi xmlns:a14="http://schemas.microsoft.com/office/drawing/2010/main"/>
              </a:ext>
            </a:extLst>
          </a:blip>
          <a:stretch>
            <a:fillRect/>
          </a:stretch>
        </p:blipFill>
        <p:spPr bwMode="auto">
          <a:xfrm>
            <a:off x="6674389" y="0"/>
            <a:ext cx="5574339" cy="6915224"/>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2"/>
          </p:nvPr>
        </p:nvSpPr>
        <p:spPr>
          <a:xfrm>
            <a:off x="8610600" y="6356350"/>
            <a:ext cx="2743200" cy="365125"/>
          </a:xfrm>
        </p:spPr>
        <p:txBody>
          <a:bodyPr>
            <a:normAutofit/>
          </a:bodyPr>
          <a:lstStyle/>
          <a:p>
            <a:pPr>
              <a:spcAft>
                <a:spcPts val="600"/>
              </a:spcAft>
            </a:pPr>
            <a:fld id="{74C56289-2E4F-41AB-AC96-A58CF64457E5}" type="slidenum">
              <a:rPr lang="en-US"/>
              <a:pPr>
                <a:spcAft>
                  <a:spcPts val="600"/>
                </a:spcAft>
              </a:pPr>
              <a:t>1</a:t>
            </a:fld>
            <a:endParaRPr lang="en-US"/>
          </a:p>
        </p:txBody>
      </p:sp>
      <p:sp>
        <p:nvSpPr>
          <p:cNvPr id="9" name="Subtitle 8">
            <a:extLst>
              <a:ext uri="{FF2B5EF4-FFF2-40B4-BE49-F238E27FC236}">
                <a16:creationId xmlns:a16="http://schemas.microsoft.com/office/drawing/2014/main" id="{ABAC22F5-C6B4-6240-B004-E90CBA171EF1}"/>
              </a:ext>
            </a:extLst>
          </p:cNvPr>
          <p:cNvSpPr>
            <a:spLocks noGrp="1"/>
          </p:cNvSpPr>
          <p:nvPr>
            <p:ph type="subTitle" idx="1"/>
          </p:nvPr>
        </p:nvSpPr>
        <p:spPr>
          <a:xfrm>
            <a:off x="609598" y="4671520"/>
            <a:ext cx="9144000" cy="1655762"/>
          </a:xfrm>
        </p:spPr>
        <p:txBody>
          <a:bodyPr>
            <a:normAutofit lnSpcReduction="10000"/>
          </a:bodyPr>
          <a:lstStyle/>
          <a:p>
            <a:r>
              <a:rPr lang="en-US" b="1" dirty="0">
                <a:solidFill>
                  <a:schemeClr val="accent1"/>
                </a:solidFill>
              </a:rPr>
              <a:t>Jeevan Sai Sreella</a:t>
            </a:r>
          </a:p>
          <a:p>
            <a:r>
              <a:rPr lang="en-US" b="1" dirty="0">
                <a:solidFill>
                  <a:schemeClr val="accent1"/>
                </a:solidFill>
              </a:rPr>
              <a:t>OM75175</a:t>
            </a:r>
          </a:p>
          <a:p>
            <a:r>
              <a:rPr lang="en-US" b="1" dirty="0">
                <a:solidFill>
                  <a:schemeClr val="accent1"/>
                </a:solidFill>
              </a:rPr>
              <a:t>Under the guidance of</a:t>
            </a:r>
          </a:p>
          <a:p>
            <a:r>
              <a:rPr lang="en-US" b="1" dirty="0">
                <a:solidFill>
                  <a:schemeClr val="accent1"/>
                </a:solidFill>
              </a:rPr>
              <a:t>Prof. Chaojie Wang</a:t>
            </a:r>
          </a:p>
        </p:txBody>
      </p:sp>
    </p:spTree>
    <p:extLst>
      <p:ext uri="{BB962C8B-B14F-4D97-AF65-F5344CB8AC3E}">
        <p14:creationId xmlns:p14="http://schemas.microsoft.com/office/powerpoint/2010/main" val="12543641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FB8515ED-7EEA-FC4E-B9C2-94592405950A}"/>
              </a:ext>
            </a:extLst>
          </p:cNvPr>
          <p:cNvSpPr>
            <a:spLocks noGrp="1"/>
          </p:cNvSpPr>
          <p:nvPr>
            <p:ph type="sldNum" sz="quarter" idx="13"/>
          </p:nvPr>
        </p:nvSpPr>
        <p:spPr/>
        <p:txBody>
          <a:bodyPr/>
          <a:lstStyle/>
          <a:p>
            <a:fld id="{74C56289-2E4F-41AB-AC96-A58CF64457E5}" type="slidenum">
              <a:rPr lang="en-US" smtClean="0"/>
              <a:t>10</a:t>
            </a:fld>
            <a:endParaRPr lang="en-US"/>
          </a:p>
        </p:txBody>
      </p:sp>
      <p:pic>
        <p:nvPicPr>
          <p:cNvPr id="7" name="Picture 6" descr="A graph of different locations and room types&#10;&#10;Description automatically generated with low confidence">
            <a:extLst>
              <a:ext uri="{FF2B5EF4-FFF2-40B4-BE49-F238E27FC236}">
                <a16:creationId xmlns:a16="http://schemas.microsoft.com/office/drawing/2014/main" id="{41BF286E-24FE-D64A-B8CC-DB053B7ED968}"/>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28600" y="385763"/>
            <a:ext cx="11569700" cy="5757862"/>
          </a:xfrm>
          <a:prstGeom prst="rect">
            <a:avLst/>
          </a:prstGeom>
        </p:spPr>
      </p:pic>
    </p:spTree>
    <p:extLst>
      <p:ext uri="{BB962C8B-B14F-4D97-AF65-F5344CB8AC3E}">
        <p14:creationId xmlns:p14="http://schemas.microsoft.com/office/powerpoint/2010/main" val="36693988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3CB2709A-F0E7-E84B-9AB0-C3E2DEC381AE}"/>
              </a:ext>
            </a:extLst>
          </p:cNvPr>
          <p:cNvSpPr>
            <a:spLocks noGrp="1"/>
          </p:cNvSpPr>
          <p:nvPr>
            <p:ph type="ftr" sz="quarter" idx="12"/>
          </p:nvPr>
        </p:nvSpPr>
        <p:spPr/>
        <p:txBody>
          <a:bodyPr/>
          <a:lstStyle/>
          <a:p>
            <a:r>
              <a:rPr lang="en-US"/>
              <a:t>presentationstemplate.com</a:t>
            </a:r>
          </a:p>
        </p:txBody>
      </p:sp>
      <p:sp>
        <p:nvSpPr>
          <p:cNvPr id="5" name="Slide Number Placeholder 4">
            <a:extLst>
              <a:ext uri="{FF2B5EF4-FFF2-40B4-BE49-F238E27FC236}">
                <a16:creationId xmlns:a16="http://schemas.microsoft.com/office/drawing/2014/main" id="{3DA634B7-BEC9-B444-8E1F-2D2A0F258F4A}"/>
              </a:ext>
            </a:extLst>
          </p:cNvPr>
          <p:cNvSpPr>
            <a:spLocks noGrp="1"/>
          </p:cNvSpPr>
          <p:nvPr>
            <p:ph type="sldNum" sz="quarter" idx="13"/>
          </p:nvPr>
        </p:nvSpPr>
        <p:spPr/>
        <p:txBody>
          <a:bodyPr/>
          <a:lstStyle/>
          <a:p>
            <a:fld id="{74C56289-2E4F-41AB-AC96-A58CF64457E5}" type="slidenum">
              <a:rPr lang="en-US" smtClean="0"/>
              <a:t>11</a:t>
            </a:fld>
            <a:endParaRPr lang="en-US"/>
          </a:p>
        </p:txBody>
      </p:sp>
      <p:pic>
        <p:nvPicPr>
          <p:cNvPr id="7" name="Picture 6" descr="A picture containing text, map, screenshot, atlas&#10;&#10;Description automatically generated">
            <a:extLst>
              <a:ext uri="{FF2B5EF4-FFF2-40B4-BE49-F238E27FC236}">
                <a16:creationId xmlns:a16="http://schemas.microsoft.com/office/drawing/2014/main" id="{1D248E35-82C1-9440-81E2-1BCF1DC4C7BA}"/>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114425" y="0"/>
            <a:ext cx="10239375" cy="6858000"/>
          </a:xfrm>
          <a:prstGeom prst="rect">
            <a:avLst/>
          </a:prstGeom>
        </p:spPr>
      </p:pic>
    </p:spTree>
    <p:extLst>
      <p:ext uri="{BB962C8B-B14F-4D97-AF65-F5344CB8AC3E}">
        <p14:creationId xmlns:p14="http://schemas.microsoft.com/office/powerpoint/2010/main" val="19934641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130F0FF1-EA95-B54C-9567-7EE132628156}"/>
              </a:ext>
            </a:extLst>
          </p:cNvPr>
          <p:cNvSpPr>
            <a:spLocks noGrp="1"/>
          </p:cNvSpPr>
          <p:nvPr>
            <p:ph type="ftr" sz="quarter" idx="12"/>
          </p:nvPr>
        </p:nvSpPr>
        <p:spPr/>
        <p:txBody>
          <a:bodyPr/>
          <a:lstStyle/>
          <a:p>
            <a:r>
              <a:rPr lang="en-US"/>
              <a:t>presentationstemplate.com</a:t>
            </a:r>
          </a:p>
        </p:txBody>
      </p:sp>
      <p:sp>
        <p:nvSpPr>
          <p:cNvPr id="5" name="Slide Number Placeholder 4">
            <a:extLst>
              <a:ext uri="{FF2B5EF4-FFF2-40B4-BE49-F238E27FC236}">
                <a16:creationId xmlns:a16="http://schemas.microsoft.com/office/drawing/2014/main" id="{AC4AA743-7EEC-AF49-B7D3-7CD93EEE4D57}"/>
              </a:ext>
            </a:extLst>
          </p:cNvPr>
          <p:cNvSpPr>
            <a:spLocks noGrp="1"/>
          </p:cNvSpPr>
          <p:nvPr>
            <p:ph type="sldNum" sz="quarter" idx="13"/>
          </p:nvPr>
        </p:nvSpPr>
        <p:spPr/>
        <p:txBody>
          <a:bodyPr/>
          <a:lstStyle/>
          <a:p>
            <a:fld id="{74C56289-2E4F-41AB-AC96-A58CF64457E5}" type="slidenum">
              <a:rPr lang="en-US" smtClean="0"/>
              <a:t>12</a:t>
            </a:fld>
            <a:endParaRPr lang="en-US"/>
          </a:p>
        </p:txBody>
      </p:sp>
      <p:pic>
        <p:nvPicPr>
          <p:cNvPr id="7" name="Picture 6" descr="A map of a neighborhood&#10;&#10;Description automatically generated with low confidence">
            <a:extLst>
              <a:ext uri="{FF2B5EF4-FFF2-40B4-BE49-F238E27FC236}">
                <a16:creationId xmlns:a16="http://schemas.microsoft.com/office/drawing/2014/main" id="{DEF43897-5933-974A-8B5B-CBEB6F1531A5}"/>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114426" y="0"/>
            <a:ext cx="10529888" cy="6858000"/>
          </a:xfrm>
          <a:prstGeom prst="rect">
            <a:avLst/>
          </a:prstGeom>
        </p:spPr>
      </p:pic>
    </p:spTree>
    <p:extLst>
      <p:ext uri="{BB962C8B-B14F-4D97-AF65-F5344CB8AC3E}">
        <p14:creationId xmlns:p14="http://schemas.microsoft.com/office/powerpoint/2010/main" val="27341125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6C1E56DF-E5BA-EB42-893E-0BA8267AE0C8}"/>
              </a:ext>
            </a:extLst>
          </p:cNvPr>
          <p:cNvSpPr>
            <a:spLocks noGrp="1"/>
          </p:cNvSpPr>
          <p:nvPr>
            <p:ph type="ftr" sz="quarter" idx="12"/>
          </p:nvPr>
        </p:nvSpPr>
        <p:spPr/>
        <p:txBody>
          <a:bodyPr/>
          <a:lstStyle/>
          <a:p>
            <a:r>
              <a:rPr lang="en-US"/>
              <a:t>presentationstemplate.com</a:t>
            </a:r>
          </a:p>
        </p:txBody>
      </p:sp>
      <p:sp>
        <p:nvSpPr>
          <p:cNvPr id="5" name="Slide Number Placeholder 4">
            <a:extLst>
              <a:ext uri="{FF2B5EF4-FFF2-40B4-BE49-F238E27FC236}">
                <a16:creationId xmlns:a16="http://schemas.microsoft.com/office/drawing/2014/main" id="{1C094AA2-ED0D-4D40-BE14-D2AA7A88AA05}"/>
              </a:ext>
            </a:extLst>
          </p:cNvPr>
          <p:cNvSpPr>
            <a:spLocks noGrp="1"/>
          </p:cNvSpPr>
          <p:nvPr>
            <p:ph type="sldNum" sz="quarter" idx="13"/>
          </p:nvPr>
        </p:nvSpPr>
        <p:spPr/>
        <p:txBody>
          <a:bodyPr/>
          <a:lstStyle/>
          <a:p>
            <a:fld id="{74C56289-2E4F-41AB-AC96-A58CF64457E5}" type="slidenum">
              <a:rPr lang="en-US" smtClean="0"/>
              <a:t>13</a:t>
            </a:fld>
            <a:endParaRPr lang="en-US"/>
          </a:p>
        </p:txBody>
      </p:sp>
      <p:pic>
        <p:nvPicPr>
          <p:cNvPr id="7" name="Picture 6" descr="A picture containing text, screenshot, map&#10;&#10;Description automatically generated">
            <a:extLst>
              <a:ext uri="{FF2B5EF4-FFF2-40B4-BE49-F238E27FC236}">
                <a16:creationId xmlns:a16="http://schemas.microsoft.com/office/drawing/2014/main" id="{7A414BAF-2EB5-2944-A084-13BAAE985FBE}"/>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257300" y="0"/>
            <a:ext cx="10287000" cy="6858000"/>
          </a:xfrm>
          <a:prstGeom prst="rect">
            <a:avLst/>
          </a:prstGeom>
        </p:spPr>
      </p:pic>
    </p:spTree>
    <p:extLst>
      <p:ext uri="{BB962C8B-B14F-4D97-AF65-F5344CB8AC3E}">
        <p14:creationId xmlns:p14="http://schemas.microsoft.com/office/powerpoint/2010/main" val="28665793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91E3B7C5-67AE-C24D-ADEF-F4E3112121E0}"/>
              </a:ext>
            </a:extLst>
          </p:cNvPr>
          <p:cNvSpPr>
            <a:spLocks noGrp="1"/>
          </p:cNvSpPr>
          <p:nvPr>
            <p:ph type="ftr" sz="quarter" idx="12"/>
          </p:nvPr>
        </p:nvSpPr>
        <p:spPr/>
        <p:txBody>
          <a:bodyPr/>
          <a:lstStyle/>
          <a:p>
            <a:r>
              <a:rPr lang="en-US"/>
              <a:t>presentationstemplate.com</a:t>
            </a:r>
          </a:p>
        </p:txBody>
      </p:sp>
      <p:sp>
        <p:nvSpPr>
          <p:cNvPr id="5" name="Slide Number Placeholder 4">
            <a:extLst>
              <a:ext uri="{FF2B5EF4-FFF2-40B4-BE49-F238E27FC236}">
                <a16:creationId xmlns:a16="http://schemas.microsoft.com/office/drawing/2014/main" id="{681C89AB-CA06-5A43-89CC-864A4C046E77}"/>
              </a:ext>
            </a:extLst>
          </p:cNvPr>
          <p:cNvSpPr>
            <a:spLocks noGrp="1"/>
          </p:cNvSpPr>
          <p:nvPr>
            <p:ph type="sldNum" sz="quarter" idx="13"/>
          </p:nvPr>
        </p:nvSpPr>
        <p:spPr/>
        <p:txBody>
          <a:bodyPr/>
          <a:lstStyle/>
          <a:p>
            <a:fld id="{74C56289-2E4F-41AB-AC96-A58CF64457E5}" type="slidenum">
              <a:rPr lang="en-US" smtClean="0"/>
              <a:t>14</a:t>
            </a:fld>
            <a:endParaRPr lang="en-US"/>
          </a:p>
        </p:txBody>
      </p:sp>
      <p:pic>
        <p:nvPicPr>
          <p:cNvPr id="7" name="Picture 6" descr="A screenshot of a graph&#10;&#10;Description automatically generated with medium confidence">
            <a:extLst>
              <a:ext uri="{FF2B5EF4-FFF2-40B4-BE49-F238E27FC236}">
                <a16:creationId xmlns:a16="http://schemas.microsoft.com/office/drawing/2014/main" id="{4E976585-CBBD-764D-BC02-609CD3B7CDBF}"/>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171575" y="-27616"/>
            <a:ext cx="10687050" cy="6885616"/>
          </a:xfrm>
          <a:prstGeom prst="rect">
            <a:avLst/>
          </a:prstGeom>
        </p:spPr>
      </p:pic>
    </p:spTree>
    <p:extLst>
      <p:ext uri="{BB962C8B-B14F-4D97-AF65-F5344CB8AC3E}">
        <p14:creationId xmlns:p14="http://schemas.microsoft.com/office/powerpoint/2010/main" val="42774887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1A38F081-5355-40EC-AD29-EDBD00F3DC7C}"/>
              </a:ext>
            </a:extLst>
          </p:cNvPr>
          <p:cNvGrpSpPr/>
          <p:nvPr/>
        </p:nvGrpSpPr>
        <p:grpSpPr>
          <a:xfrm>
            <a:off x="596334" y="552791"/>
            <a:ext cx="10387623" cy="5523736"/>
            <a:chOff x="1375353" y="240899"/>
            <a:chExt cx="6292418" cy="5523736"/>
          </a:xfrm>
        </p:grpSpPr>
        <p:sp>
          <p:nvSpPr>
            <p:cNvPr id="20" name="Rectangle 19">
              <a:extLst>
                <a:ext uri="{FF2B5EF4-FFF2-40B4-BE49-F238E27FC236}">
                  <a16:creationId xmlns:a16="http://schemas.microsoft.com/office/drawing/2014/main" id="{32584E14-7044-4D0B-B340-A1C53BBE9269}"/>
                </a:ext>
              </a:extLst>
            </p:cNvPr>
            <p:cNvSpPr/>
            <p:nvPr/>
          </p:nvSpPr>
          <p:spPr>
            <a:xfrm>
              <a:off x="1593395" y="240899"/>
              <a:ext cx="6074376" cy="769441"/>
            </a:xfrm>
            <a:prstGeom prst="rect">
              <a:avLst/>
            </a:prstGeom>
          </p:spPr>
          <p:txBody>
            <a:bodyPr wrap="square">
              <a:spAutoFit/>
            </a:bodyPr>
            <a:lstStyle/>
            <a:p>
              <a:r>
                <a:rPr lang="en-US" sz="4400" b="1" dirty="0">
                  <a:solidFill>
                    <a:schemeClr val="accent1"/>
                  </a:solidFill>
                </a:rPr>
                <a:t>Feature Engineering &amp; ML Model training</a:t>
              </a:r>
            </a:p>
          </p:txBody>
        </p:sp>
        <p:sp>
          <p:nvSpPr>
            <p:cNvPr id="22" name="Rectangle 21">
              <a:extLst>
                <a:ext uri="{FF2B5EF4-FFF2-40B4-BE49-F238E27FC236}">
                  <a16:creationId xmlns:a16="http://schemas.microsoft.com/office/drawing/2014/main" id="{8B394646-77AF-4E02-BDB4-7925F363F4C7}"/>
                </a:ext>
              </a:extLst>
            </p:cNvPr>
            <p:cNvSpPr/>
            <p:nvPr/>
          </p:nvSpPr>
          <p:spPr>
            <a:xfrm>
              <a:off x="1375353" y="1517318"/>
              <a:ext cx="4662851" cy="4247317"/>
            </a:xfrm>
            <a:prstGeom prst="rect">
              <a:avLst/>
            </a:prstGeom>
          </p:spPr>
          <p:txBody>
            <a:bodyPr wrap="square">
              <a:spAutoFit/>
            </a:bodyPr>
            <a:lstStyle/>
            <a:p>
              <a:pPr marL="285750" indent="-285750">
                <a:buFont typeface="Arial" panose="020B0604020202020204" pitchFamily="34" charset="0"/>
                <a:buChar char="•"/>
              </a:pPr>
              <a:r>
                <a:rPr lang="en-US" dirty="0"/>
                <a:t>There are total 18 features and target variable ‘price’ in the dataset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There are few features like Id, Host Id and license which does not affect the target variable price.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Correlation matrix is used and selected features which are strongly correlated</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Trained the model with different Machine learning algorithms like Linear Regression, Lasso and Ridge Regression, XGBoost Regression and Random forest regression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Linear Regression and Regularization algorithms gave less R2 value (0.49) which means more variance, but Random forest gave R2 score of 82%</a:t>
              </a:r>
            </a:p>
            <a:p>
              <a:endParaRPr lang="en-US" dirty="0">
                <a:solidFill>
                  <a:schemeClr val="tx1">
                    <a:lumMod val="75000"/>
                    <a:lumOff val="25000"/>
                  </a:schemeClr>
                </a:solidFill>
              </a:endParaRPr>
            </a:p>
            <a:p>
              <a:pPr marL="285750" indent="-285750">
                <a:buFont typeface="Arial" panose="020B0604020202020204" pitchFamily="34" charset="0"/>
                <a:buChar char="•"/>
              </a:pPr>
              <a:endParaRPr lang="en-US" dirty="0">
                <a:solidFill>
                  <a:schemeClr val="tx1">
                    <a:lumMod val="75000"/>
                    <a:lumOff val="25000"/>
                  </a:schemeClr>
                </a:solidFill>
              </a:endParaRPr>
            </a:p>
          </p:txBody>
        </p:sp>
      </p:grpSp>
      <p:sp>
        <p:nvSpPr>
          <p:cNvPr id="2" name="Slide Number Placeholder 1"/>
          <p:cNvSpPr>
            <a:spLocks noGrp="1"/>
          </p:cNvSpPr>
          <p:nvPr>
            <p:ph type="sldNum" sz="quarter" idx="12"/>
          </p:nvPr>
        </p:nvSpPr>
        <p:spPr/>
        <p:txBody>
          <a:bodyPr/>
          <a:lstStyle/>
          <a:p>
            <a:fld id="{9ED91052-A62B-43CA-9575-0BC7146249E0}" type="slidenum">
              <a:rPr lang="en-US" smtClean="0"/>
              <a:t>15</a:t>
            </a:fld>
            <a:endParaRPr lang="en-US"/>
          </a:p>
        </p:txBody>
      </p:sp>
      <p:pic>
        <p:nvPicPr>
          <p:cNvPr id="5122" name="Picture 2" descr="Feature engineering for machine learning: What is it? | Train in Data Blog">
            <a:extLst>
              <a:ext uri="{FF2B5EF4-FFF2-40B4-BE49-F238E27FC236}">
                <a16:creationId xmlns:a16="http://schemas.microsoft.com/office/drawing/2014/main" id="{A6F29B32-6CCE-754C-BBA8-D601BBA20895}"/>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8293842" y="1829210"/>
            <a:ext cx="3898158" cy="34883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53974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7FA6261-68C0-514B-824B-576455815488}"/>
              </a:ext>
            </a:extLst>
          </p:cNvPr>
          <p:cNvSpPr>
            <a:spLocks noGrp="1"/>
          </p:cNvSpPr>
          <p:nvPr>
            <p:ph type="sldNum" sz="quarter" idx="12"/>
          </p:nvPr>
        </p:nvSpPr>
        <p:spPr/>
        <p:txBody>
          <a:bodyPr/>
          <a:lstStyle/>
          <a:p>
            <a:fld id="{9ED91052-A62B-43CA-9575-0BC7146249E0}" type="slidenum">
              <a:rPr lang="en-US" smtClean="0"/>
              <a:t>16</a:t>
            </a:fld>
            <a:endParaRPr lang="en-US"/>
          </a:p>
        </p:txBody>
      </p:sp>
      <p:sp>
        <p:nvSpPr>
          <p:cNvPr id="4" name="Title 3">
            <a:extLst>
              <a:ext uri="{FF2B5EF4-FFF2-40B4-BE49-F238E27FC236}">
                <a16:creationId xmlns:a16="http://schemas.microsoft.com/office/drawing/2014/main" id="{15C44962-CC28-0049-99C6-D3DB5290D0F8}"/>
              </a:ext>
            </a:extLst>
          </p:cNvPr>
          <p:cNvSpPr>
            <a:spLocks noGrp="1"/>
          </p:cNvSpPr>
          <p:nvPr>
            <p:ph type="title"/>
          </p:nvPr>
        </p:nvSpPr>
        <p:spPr/>
        <p:txBody>
          <a:bodyPr/>
          <a:lstStyle/>
          <a:p>
            <a:r>
              <a:rPr lang="en-US" dirty="0"/>
              <a:t>Results and Discussion</a:t>
            </a:r>
          </a:p>
        </p:txBody>
      </p:sp>
      <p:pic>
        <p:nvPicPr>
          <p:cNvPr id="5" name="Picture 4">
            <a:extLst>
              <a:ext uri="{FF2B5EF4-FFF2-40B4-BE49-F238E27FC236}">
                <a16:creationId xmlns:a16="http://schemas.microsoft.com/office/drawing/2014/main" id="{B146D173-C1EA-864A-B04F-3A25297420F8}"/>
              </a:ext>
            </a:extLst>
          </p:cNvPr>
          <p:cNvPicPr>
            <a:picLocks noChangeAspect="1"/>
          </p:cNvPicPr>
          <p:nvPr/>
        </p:nvPicPr>
        <p:blipFill>
          <a:blip r:embed="rId2"/>
          <a:stretch>
            <a:fillRect/>
          </a:stretch>
        </p:blipFill>
        <p:spPr>
          <a:xfrm>
            <a:off x="196019" y="1718359"/>
            <a:ext cx="11696700" cy="901700"/>
          </a:xfrm>
          <a:prstGeom prst="rect">
            <a:avLst/>
          </a:prstGeom>
        </p:spPr>
      </p:pic>
      <p:pic>
        <p:nvPicPr>
          <p:cNvPr id="6" name="Picture 5">
            <a:extLst>
              <a:ext uri="{FF2B5EF4-FFF2-40B4-BE49-F238E27FC236}">
                <a16:creationId xmlns:a16="http://schemas.microsoft.com/office/drawing/2014/main" id="{64C2E23C-A2C2-6742-826B-D9CE3AFDB7F4}"/>
              </a:ext>
            </a:extLst>
          </p:cNvPr>
          <p:cNvPicPr>
            <a:picLocks noChangeAspect="1"/>
          </p:cNvPicPr>
          <p:nvPr/>
        </p:nvPicPr>
        <p:blipFill>
          <a:blip r:embed="rId3"/>
          <a:stretch>
            <a:fillRect/>
          </a:stretch>
        </p:blipFill>
        <p:spPr>
          <a:xfrm>
            <a:off x="247651" y="2709670"/>
            <a:ext cx="11696699" cy="901700"/>
          </a:xfrm>
          <a:prstGeom prst="rect">
            <a:avLst/>
          </a:prstGeom>
        </p:spPr>
      </p:pic>
      <p:pic>
        <p:nvPicPr>
          <p:cNvPr id="7" name="Picture 6">
            <a:extLst>
              <a:ext uri="{FF2B5EF4-FFF2-40B4-BE49-F238E27FC236}">
                <a16:creationId xmlns:a16="http://schemas.microsoft.com/office/drawing/2014/main" id="{53051768-2C75-5F48-AEA7-980583A762A2}"/>
              </a:ext>
            </a:extLst>
          </p:cNvPr>
          <p:cNvPicPr>
            <a:picLocks noChangeAspect="1"/>
          </p:cNvPicPr>
          <p:nvPr/>
        </p:nvPicPr>
        <p:blipFill>
          <a:blip r:embed="rId4"/>
          <a:stretch>
            <a:fillRect/>
          </a:stretch>
        </p:blipFill>
        <p:spPr>
          <a:xfrm>
            <a:off x="196019" y="3753601"/>
            <a:ext cx="11804650" cy="1016000"/>
          </a:xfrm>
          <a:prstGeom prst="rect">
            <a:avLst/>
          </a:prstGeom>
        </p:spPr>
      </p:pic>
      <p:pic>
        <p:nvPicPr>
          <p:cNvPr id="8" name="Picture 7">
            <a:extLst>
              <a:ext uri="{FF2B5EF4-FFF2-40B4-BE49-F238E27FC236}">
                <a16:creationId xmlns:a16="http://schemas.microsoft.com/office/drawing/2014/main" id="{EC67D8D3-3A16-BB4D-B8FE-889823F361AC}"/>
              </a:ext>
            </a:extLst>
          </p:cNvPr>
          <p:cNvPicPr>
            <a:picLocks noChangeAspect="1"/>
          </p:cNvPicPr>
          <p:nvPr/>
        </p:nvPicPr>
        <p:blipFill>
          <a:blip r:embed="rId5"/>
          <a:stretch>
            <a:fillRect/>
          </a:stretch>
        </p:blipFill>
        <p:spPr>
          <a:xfrm>
            <a:off x="196019" y="4939604"/>
            <a:ext cx="11799961" cy="1051710"/>
          </a:xfrm>
          <a:prstGeom prst="rect">
            <a:avLst/>
          </a:prstGeom>
        </p:spPr>
      </p:pic>
      <p:sp>
        <p:nvSpPr>
          <p:cNvPr id="9" name="Doughnut 8">
            <a:extLst>
              <a:ext uri="{FF2B5EF4-FFF2-40B4-BE49-F238E27FC236}">
                <a16:creationId xmlns:a16="http://schemas.microsoft.com/office/drawing/2014/main" id="{6D28C895-390A-4A40-A22E-8D2315725F68}"/>
              </a:ext>
            </a:extLst>
          </p:cNvPr>
          <p:cNvSpPr/>
          <p:nvPr/>
        </p:nvSpPr>
        <p:spPr>
          <a:xfrm>
            <a:off x="7898524" y="2968864"/>
            <a:ext cx="1923393" cy="754745"/>
          </a:xfrm>
          <a:prstGeom prst="don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Doughnut 10">
            <a:extLst>
              <a:ext uri="{FF2B5EF4-FFF2-40B4-BE49-F238E27FC236}">
                <a16:creationId xmlns:a16="http://schemas.microsoft.com/office/drawing/2014/main" id="{7FF66B13-41C3-2D4E-8679-6352A6A4AF29}"/>
              </a:ext>
            </a:extLst>
          </p:cNvPr>
          <p:cNvSpPr/>
          <p:nvPr/>
        </p:nvSpPr>
        <p:spPr>
          <a:xfrm>
            <a:off x="7803931" y="2007545"/>
            <a:ext cx="1923393" cy="754745"/>
          </a:xfrm>
          <a:prstGeom prst="don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Doughnut 11">
            <a:extLst>
              <a:ext uri="{FF2B5EF4-FFF2-40B4-BE49-F238E27FC236}">
                <a16:creationId xmlns:a16="http://schemas.microsoft.com/office/drawing/2014/main" id="{D2EF7677-BA23-7D47-B956-354CE5FFB984}"/>
              </a:ext>
            </a:extLst>
          </p:cNvPr>
          <p:cNvSpPr/>
          <p:nvPr/>
        </p:nvSpPr>
        <p:spPr>
          <a:xfrm>
            <a:off x="7252138" y="4002341"/>
            <a:ext cx="1923393" cy="754745"/>
          </a:xfrm>
          <a:prstGeom prst="don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Doughnut 12">
            <a:extLst>
              <a:ext uri="{FF2B5EF4-FFF2-40B4-BE49-F238E27FC236}">
                <a16:creationId xmlns:a16="http://schemas.microsoft.com/office/drawing/2014/main" id="{74E50370-FD16-EE4F-9A12-D96F7EBC1ECD}"/>
              </a:ext>
            </a:extLst>
          </p:cNvPr>
          <p:cNvSpPr/>
          <p:nvPr/>
        </p:nvSpPr>
        <p:spPr>
          <a:xfrm>
            <a:off x="7648903" y="5236569"/>
            <a:ext cx="1923393" cy="754745"/>
          </a:xfrm>
          <a:prstGeom prst="don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9259837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92AD5C8-0040-6947-AE91-91EA655CCEC3}"/>
              </a:ext>
            </a:extLst>
          </p:cNvPr>
          <p:cNvSpPr>
            <a:spLocks noGrp="1"/>
          </p:cNvSpPr>
          <p:nvPr>
            <p:ph type="sldNum" sz="quarter" idx="12"/>
          </p:nvPr>
        </p:nvSpPr>
        <p:spPr/>
        <p:txBody>
          <a:bodyPr/>
          <a:lstStyle/>
          <a:p>
            <a:fld id="{9ED91052-A62B-43CA-9575-0BC7146249E0}" type="slidenum">
              <a:rPr lang="en-US" smtClean="0"/>
              <a:t>17</a:t>
            </a:fld>
            <a:endParaRPr lang="en-US"/>
          </a:p>
        </p:txBody>
      </p:sp>
      <p:sp>
        <p:nvSpPr>
          <p:cNvPr id="4" name="Title 3">
            <a:extLst>
              <a:ext uri="{FF2B5EF4-FFF2-40B4-BE49-F238E27FC236}">
                <a16:creationId xmlns:a16="http://schemas.microsoft.com/office/drawing/2014/main" id="{BE19472F-8FC3-2845-81A1-42F1DAF9696F}"/>
              </a:ext>
            </a:extLst>
          </p:cNvPr>
          <p:cNvSpPr>
            <a:spLocks noGrp="1"/>
          </p:cNvSpPr>
          <p:nvPr>
            <p:ph type="title"/>
          </p:nvPr>
        </p:nvSpPr>
        <p:spPr>
          <a:xfrm>
            <a:off x="988758" y="403541"/>
            <a:ext cx="10214484" cy="748780"/>
          </a:xfrm>
        </p:spPr>
        <p:txBody>
          <a:bodyPr/>
          <a:lstStyle/>
          <a:p>
            <a:r>
              <a:rPr lang="en-US" dirty="0"/>
              <a:t>Web deployment of Model</a:t>
            </a:r>
          </a:p>
        </p:txBody>
      </p:sp>
      <p:sp>
        <p:nvSpPr>
          <p:cNvPr id="7" name="TextBox 6">
            <a:extLst>
              <a:ext uri="{FF2B5EF4-FFF2-40B4-BE49-F238E27FC236}">
                <a16:creationId xmlns:a16="http://schemas.microsoft.com/office/drawing/2014/main" id="{BE34BB07-A39E-0B40-BFD4-5347B3463240}"/>
              </a:ext>
            </a:extLst>
          </p:cNvPr>
          <p:cNvSpPr txBox="1"/>
          <p:nvPr/>
        </p:nvSpPr>
        <p:spPr>
          <a:xfrm>
            <a:off x="514350" y="1321237"/>
            <a:ext cx="8872538" cy="5539978"/>
          </a:xfrm>
          <a:prstGeom prst="rect">
            <a:avLst/>
          </a:prstGeom>
          <a:noFill/>
        </p:spPr>
        <p:txBody>
          <a:bodyPr wrap="square">
            <a:spAutoFit/>
          </a:bodyPr>
          <a:lstStyle/>
          <a:p>
            <a:pPr marL="342900" indent="-342900" algn="just">
              <a:buFont typeface="Arial" panose="020B0604020202020204" pitchFamily="34" charset="0"/>
              <a:buChar char="•"/>
            </a:pPr>
            <a:r>
              <a:rPr lang="en-US" sz="2400" dirty="0"/>
              <a:t>The trained model was saved as a pickle file, allowing for the passing of features to the file and the subsequent prediction of price.</a:t>
            </a:r>
          </a:p>
          <a:p>
            <a:pPr algn="just"/>
            <a:endParaRPr lang="en-US" sz="2400" dirty="0"/>
          </a:p>
          <a:p>
            <a:pPr marL="342900" indent="-342900" algn="just">
              <a:buFont typeface="Arial" panose="020B0604020202020204" pitchFamily="34" charset="0"/>
              <a:buChar char="•"/>
            </a:pPr>
            <a:r>
              <a:rPr lang="en-US" sz="2400" dirty="0"/>
              <a:t>Streamlit is a python-based web library to build front end application, and this is used for the web deployment of the model.</a:t>
            </a:r>
          </a:p>
          <a:p>
            <a:pPr marL="342900" indent="-342900" algn="just">
              <a:buFont typeface="Arial" panose="020B0604020202020204" pitchFamily="34" charset="0"/>
              <a:buChar char="•"/>
            </a:pPr>
            <a:endParaRPr lang="en-US" sz="2400" dirty="0"/>
          </a:p>
          <a:p>
            <a:pPr marL="342900" indent="-342900" algn="just">
              <a:buFont typeface="Arial" panose="020B0604020202020204" pitchFamily="34" charset="0"/>
              <a:buChar char="•"/>
            </a:pPr>
            <a:r>
              <a:rPr lang="en-US" sz="2400" dirty="0"/>
              <a:t>The web application allows users to input various features such as location, neighbourhood, and neighbourhood group. Additionally, users can select their exact location on the map and obtain the corresponding latitude and longitude values.</a:t>
            </a:r>
          </a:p>
          <a:p>
            <a:pPr algn="just"/>
            <a:endParaRPr lang="en-US" sz="2400" dirty="0"/>
          </a:p>
          <a:p>
            <a:pPr marL="342900" indent="-342900" algn="just">
              <a:buFont typeface="Arial" panose="020B0604020202020204" pitchFamily="34" charset="0"/>
              <a:buChar char="•"/>
            </a:pPr>
            <a:r>
              <a:rPr lang="en-US" sz="2400" dirty="0"/>
              <a:t>Additionally, users can input multiple features and click on the "Predict" button to obtain the predicted price</a:t>
            </a:r>
            <a:endParaRPr lang="en-US" sz="1800" dirty="0"/>
          </a:p>
          <a:p>
            <a:pPr marL="285750" indent="-285750" algn="just">
              <a:buFont typeface="Arial" panose="020B0604020202020204" pitchFamily="34" charset="0"/>
              <a:buChar char="•"/>
            </a:pPr>
            <a:endParaRPr lang="en-US" sz="1800" dirty="0"/>
          </a:p>
        </p:txBody>
      </p:sp>
      <p:pic>
        <p:nvPicPr>
          <p:cNvPr id="8196" name="Picture 4" descr="Python Tutorial: Streamlit | DataCamp">
            <a:extLst>
              <a:ext uri="{FF2B5EF4-FFF2-40B4-BE49-F238E27FC236}">
                <a16:creationId xmlns:a16="http://schemas.microsoft.com/office/drawing/2014/main" id="{83B83872-124B-D14B-8473-F9C8689D635A}"/>
              </a:ext>
            </a:extLst>
          </p:cNvPr>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9258300" y="2552702"/>
            <a:ext cx="2933700" cy="22371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94430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r>
              <a:rPr lang="en-US" dirty="0"/>
              <a:t>Advantages</a:t>
            </a:r>
          </a:p>
        </p:txBody>
      </p:sp>
      <p:grpSp>
        <p:nvGrpSpPr>
          <p:cNvPr id="2" name="Group 1">
            <a:extLst>
              <a:ext uri="{FF2B5EF4-FFF2-40B4-BE49-F238E27FC236}">
                <a16:creationId xmlns:a16="http://schemas.microsoft.com/office/drawing/2014/main" id="{BB7AC7E5-A4D9-4B78-ADDD-2F914FBDD086}"/>
              </a:ext>
            </a:extLst>
          </p:cNvPr>
          <p:cNvGrpSpPr/>
          <p:nvPr/>
        </p:nvGrpSpPr>
        <p:grpSpPr>
          <a:xfrm>
            <a:off x="1032042" y="1924916"/>
            <a:ext cx="9645922" cy="4294909"/>
            <a:chOff x="1225510" y="2209555"/>
            <a:chExt cx="9491786" cy="3332263"/>
          </a:xfrm>
          <a:effectLst/>
        </p:grpSpPr>
        <p:grpSp>
          <p:nvGrpSpPr>
            <p:cNvPr id="3" name="Group 2">
              <a:extLst>
                <a:ext uri="{FF2B5EF4-FFF2-40B4-BE49-F238E27FC236}">
                  <a16:creationId xmlns:a16="http://schemas.microsoft.com/office/drawing/2014/main" id="{619720A0-D121-4DAA-A228-EA5F70A9B693}"/>
                </a:ext>
              </a:extLst>
            </p:cNvPr>
            <p:cNvGrpSpPr/>
            <p:nvPr/>
          </p:nvGrpSpPr>
          <p:grpSpPr>
            <a:xfrm>
              <a:off x="1225510" y="2209555"/>
              <a:ext cx="9491783" cy="1572736"/>
              <a:chOff x="1225510" y="2209555"/>
              <a:chExt cx="9491783" cy="1572736"/>
            </a:xfrm>
          </p:grpSpPr>
          <p:sp>
            <p:nvSpPr>
              <p:cNvPr id="8" name="Rectangle: Rounded Corners 7">
                <a:extLst>
                  <a:ext uri="{FF2B5EF4-FFF2-40B4-BE49-F238E27FC236}">
                    <a16:creationId xmlns:a16="http://schemas.microsoft.com/office/drawing/2014/main" id="{688C156B-7758-48D4-8F22-6DC7E4FF2F18}"/>
                  </a:ext>
                </a:extLst>
              </p:cNvPr>
              <p:cNvSpPr/>
              <p:nvPr/>
            </p:nvSpPr>
            <p:spPr>
              <a:xfrm>
                <a:off x="1225510" y="2209555"/>
                <a:ext cx="2927015" cy="1572736"/>
              </a:xfrm>
              <a:prstGeom prst="roundRect">
                <a:avLst>
                  <a:gd name="adj" fmla="val 4888"/>
                </a:avLst>
              </a:prstGeom>
              <a:solidFill>
                <a:schemeClr val="bg1"/>
              </a:solidFill>
              <a:ln>
                <a:noFill/>
              </a:ln>
              <a:effectLst>
                <a:outerShdw blurRad="203200" dist="38100" dir="2700000" sx="97000" sy="97000" algn="tl" rotWithShape="0">
                  <a:prstClr val="black">
                    <a:alpha val="4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Rounded Corners 8">
                <a:extLst>
                  <a:ext uri="{FF2B5EF4-FFF2-40B4-BE49-F238E27FC236}">
                    <a16:creationId xmlns:a16="http://schemas.microsoft.com/office/drawing/2014/main" id="{63D58DFE-112B-492E-B693-8098C740B6A4}"/>
                  </a:ext>
                </a:extLst>
              </p:cNvPr>
              <p:cNvSpPr/>
              <p:nvPr/>
            </p:nvSpPr>
            <p:spPr>
              <a:xfrm>
                <a:off x="4563225" y="2209555"/>
                <a:ext cx="2747487" cy="1572736"/>
              </a:xfrm>
              <a:prstGeom prst="roundRect">
                <a:avLst>
                  <a:gd name="adj" fmla="val 4888"/>
                </a:avLst>
              </a:prstGeom>
              <a:solidFill>
                <a:schemeClr val="bg1"/>
              </a:solidFill>
              <a:ln>
                <a:noFill/>
              </a:ln>
              <a:effectLst>
                <a:outerShdw blurRad="203200" dist="38100" dir="2700000" sx="97000" sy="97000" algn="tl" rotWithShape="0">
                  <a:prstClr val="black">
                    <a:alpha val="4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Rounded Corners 9">
                <a:extLst>
                  <a:ext uri="{FF2B5EF4-FFF2-40B4-BE49-F238E27FC236}">
                    <a16:creationId xmlns:a16="http://schemas.microsoft.com/office/drawing/2014/main" id="{4B7C325B-3A14-4D25-9AA8-2AE82BE96148}"/>
                  </a:ext>
                </a:extLst>
              </p:cNvPr>
              <p:cNvSpPr/>
              <p:nvPr/>
            </p:nvSpPr>
            <p:spPr>
              <a:xfrm>
                <a:off x="7900939" y="2209555"/>
                <a:ext cx="2816354" cy="1572736"/>
              </a:xfrm>
              <a:prstGeom prst="roundRect">
                <a:avLst>
                  <a:gd name="adj" fmla="val 4888"/>
                </a:avLst>
              </a:prstGeom>
              <a:solidFill>
                <a:schemeClr val="bg1"/>
              </a:solidFill>
              <a:ln>
                <a:noFill/>
              </a:ln>
              <a:effectLst>
                <a:outerShdw blurRad="203200" dist="38100" dir="2700000" sx="97000" sy="97000" algn="tl" rotWithShape="0">
                  <a:prstClr val="black">
                    <a:alpha val="4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dirty="0"/>
              </a:p>
            </p:txBody>
          </p:sp>
        </p:grpSp>
        <p:grpSp>
          <p:nvGrpSpPr>
            <p:cNvPr id="4" name="Group 3">
              <a:extLst>
                <a:ext uri="{FF2B5EF4-FFF2-40B4-BE49-F238E27FC236}">
                  <a16:creationId xmlns:a16="http://schemas.microsoft.com/office/drawing/2014/main" id="{B2CDA4D3-EEF0-47BA-BD01-1DC0B7519F3C}"/>
                </a:ext>
              </a:extLst>
            </p:cNvPr>
            <p:cNvGrpSpPr/>
            <p:nvPr/>
          </p:nvGrpSpPr>
          <p:grpSpPr>
            <a:xfrm>
              <a:off x="1225510" y="3969082"/>
              <a:ext cx="9491786" cy="1572736"/>
              <a:chOff x="1225510" y="2209555"/>
              <a:chExt cx="9491786" cy="1572736"/>
            </a:xfrm>
          </p:grpSpPr>
          <p:sp>
            <p:nvSpPr>
              <p:cNvPr id="5" name="Rectangle: Rounded Corners 4">
                <a:extLst>
                  <a:ext uri="{FF2B5EF4-FFF2-40B4-BE49-F238E27FC236}">
                    <a16:creationId xmlns:a16="http://schemas.microsoft.com/office/drawing/2014/main" id="{4034CF63-D1C1-4591-9D1F-C9171C66321F}"/>
                  </a:ext>
                </a:extLst>
              </p:cNvPr>
              <p:cNvSpPr/>
              <p:nvPr/>
            </p:nvSpPr>
            <p:spPr>
              <a:xfrm>
                <a:off x="1225510" y="2209555"/>
                <a:ext cx="2927015" cy="1572736"/>
              </a:xfrm>
              <a:prstGeom prst="roundRect">
                <a:avLst>
                  <a:gd name="adj" fmla="val 4888"/>
                </a:avLst>
              </a:prstGeom>
              <a:solidFill>
                <a:schemeClr val="bg1"/>
              </a:solidFill>
              <a:ln>
                <a:noFill/>
              </a:ln>
              <a:effectLst>
                <a:outerShdw blurRad="203200" dist="38100" dir="2700000" sx="97000" sy="97000" algn="tl" rotWithShape="0">
                  <a:prstClr val="black">
                    <a:alpha val="4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Rounded Corners 5">
                <a:extLst>
                  <a:ext uri="{FF2B5EF4-FFF2-40B4-BE49-F238E27FC236}">
                    <a16:creationId xmlns:a16="http://schemas.microsoft.com/office/drawing/2014/main" id="{02EA6A16-83ED-4337-AC2F-D31F5848E850}"/>
                  </a:ext>
                </a:extLst>
              </p:cNvPr>
              <p:cNvSpPr/>
              <p:nvPr/>
            </p:nvSpPr>
            <p:spPr>
              <a:xfrm>
                <a:off x="4563225" y="2209555"/>
                <a:ext cx="2747487" cy="1572736"/>
              </a:xfrm>
              <a:prstGeom prst="roundRect">
                <a:avLst>
                  <a:gd name="adj" fmla="val 4888"/>
                </a:avLst>
              </a:prstGeom>
              <a:solidFill>
                <a:schemeClr val="bg1"/>
              </a:solidFill>
              <a:ln>
                <a:noFill/>
              </a:ln>
              <a:effectLst>
                <a:outerShdw blurRad="203200" dist="38100" dir="2700000" sx="97000" sy="97000" algn="tl" rotWithShape="0">
                  <a:prstClr val="black">
                    <a:alpha val="4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Rounded Corners 6">
                <a:extLst>
                  <a:ext uri="{FF2B5EF4-FFF2-40B4-BE49-F238E27FC236}">
                    <a16:creationId xmlns:a16="http://schemas.microsoft.com/office/drawing/2014/main" id="{3EB3F412-2A2C-4F78-9CAC-9B97B23F8971}"/>
                  </a:ext>
                </a:extLst>
              </p:cNvPr>
              <p:cNvSpPr/>
              <p:nvPr/>
            </p:nvSpPr>
            <p:spPr>
              <a:xfrm>
                <a:off x="7900940" y="2209555"/>
                <a:ext cx="2816356" cy="1572736"/>
              </a:xfrm>
              <a:prstGeom prst="roundRect">
                <a:avLst>
                  <a:gd name="adj" fmla="val 4888"/>
                </a:avLst>
              </a:prstGeom>
              <a:solidFill>
                <a:schemeClr val="bg1"/>
              </a:solidFill>
              <a:ln>
                <a:noFill/>
              </a:ln>
              <a:effectLst>
                <a:outerShdw blurRad="203200" dist="38100" dir="2700000" sx="97000" sy="97000" algn="tl" rotWithShape="0">
                  <a:prstClr val="black">
                    <a:alpha val="4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21" name="Group 20">
            <a:extLst>
              <a:ext uri="{FF2B5EF4-FFF2-40B4-BE49-F238E27FC236}">
                <a16:creationId xmlns:a16="http://schemas.microsoft.com/office/drawing/2014/main" id="{31D7CFDF-B76F-400B-9759-1FC9FDA3A356}"/>
              </a:ext>
            </a:extLst>
          </p:cNvPr>
          <p:cNvGrpSpPr/>
          <p:nvPr/>
        </p:nvGrpSpPr>
        <p:grpSpPr>
          <a:xfrm>
            <a:off x="1274619" y="2189584"/>
            <a:ext cx="9462654" cy="2075808"/>
            <a:chOff x="1274619" y="2160556"/>
            <a:chExt cx="9462654" cy="2075808"/>
          </a:xfrm>
        </p:grpSpPr>
        <p:grpSp>
          <p:nvGrpSpPr>
            <p:cNvPr id="25" name="Group 24">
              <a:extLst>
                <a:ext uri="{FF2B5EF4-FFF2-40B4-BE49-F238E27FC236}">
                  <a16:creationId xmlns:a16="http://schemas.microsoft.com/office/drawing/2014/main" id="{1E75777E-2E47-453F-ACBA-3EC4F88D9F16}"/>
                </a:ext>
              </a:extLst>
            </p:cNvPr>
            <p:cNvGrpSpPr/>
            <p:nvPr/>
          </p:nvGrpSpPr>
          <p:grpSpPr>
            <a:xfrm>
              <a:off x="1274619" y="2659267"/>
              <a:ext cx="9462654" cy="1577097"/>
              <a:chOff x="1995055" y="2130380"/>
              <a:chExt cx="9462654" cy="1577097"/>
            </a:xfrm>
          </p:grpSpPr>
          <p:grpSp>
            <p:nvGrpSpPr>
              <p:cNvPr id="14" name="Group 13">
                <a:extLst>
                  <a:ext uri="{FF2B5EF4-FFF2-40B4-BE49-F238E27FC236}">
                    <a16:creationId xmlns:a16="http://schemas.microsoft.com/office/drawing/2014/main" id="{B67DF01C-A870-42B2-9FD0-7152ACC8B92B}"/>
                  </a:ext>
                </a:extLst>
              </p:cNvPr>
              <p:cNvGrpSpPr/>
              <p:nvPr/>
            </p:nvGrpSpPr>
            <p:grpSpPr>
              <a:xfrm>
                <a:off x="1995055" y="2136766"/>
                <a:ext cx="2466106" cy="1139824"/>
                <a:chOff x="1343503" y="3039512"/>
                <a:chExt cx="2466106" cy="1139824"/>
              </a:xfrm>
            </p:grpSpPr>
            <p:sp>
              <p:nvSpPr>
                <p:cNvPr id="15" name="Rectangle 14">
                  <a:extLst>
                    <a:ext uri="{FF2B5EF4-FFF2-40B4-BE49-F238E27FC236}">
                      <a16:creationId xmlns:a16="http://schemas.microsoft.com/office/drawing/2014/main" id="{D6563069-6DA2-4266-8C94-C1092281803B}"/>
                    </a:ext>
                  </a:extLst>
                </p:cNvPr>
                <p:cNvSpPr/>
                <p:nvPr/>
              </p:nvSpPr>
              <p:spPr>
                <a:xfrm>
                  <a:off x="1352430" y="3039512"/>
                  <a:ext cx="1887953" cy="400110"/>
                </a:xfrm>
                <a:prstGeom prst="rect">
                  <a:avLst/>
                </a:prstGeom>
              </p:spPr>
              <p:txBody>
                <a:bodyPr wrap="none">
                  <a:spAutoFit/>
                </a:bodyPr>
                <a:lstStyle/>
                <a:p>
                  <a:r>
                    <a:rPr lang="en-US" sz="2000" b="1" dirty="0">
                      <a:solidFill>
                        <a:schemeClr val="tx1">
                          <a:lumMod val="75000"/>
                          <a:lumOff val="25000"/>
                        </a:schemeClr>
                      </a:solidFill>
                    </a:rPr>
                    <a:t>Market Analysis</a:t>
                  </a:r>
                </a:p>
              </p:txBody>
            </p:sp>
            <p:sp>
              <p:nvSpPr>
                <p:cNvPr id="16" name="Rectangle 15">
                  <a:extLst>
                    <a:ext uri="{FF2B5EF4-FFF2-40B4-BE49-F238E27FC236}">
                      <a16:creationId xmlns:a16="http://schemas.microsoft.com/office/drawing/2014/main" id="{8B1E1CE3-BBB1-4ADC-B9E0-CE8C3F309DBF}"/>
                    </a:ext>
                  </a:extLst>
                </p:cNvPr>
                <p:cNvSpPr/>
                <p:nvPr/>
              </p:nvSpPr>
              <p:spPr>
                <a:xfrm>
                  <a:off x="1343503" y="3440672"/>
                  <a:ext cx="2466106" cy="738664"/>
                </a:xfrm>
                <a:prstGeom prst="rect">
                  <a:avLst/>
                </a:prstGeom>
              </p:spPr>
              <p:txBody>
                <a:bodyPr wrap="square">
                  <a:spAutoFit/>
                </a:bodyPr>
                <a:lstStyle/>
                <a:p>
                  <a:r>
                    <a:rPr lang="en-US" sz="1400" dirty="0">
                      <a:solidFill>
                        <a:schemeClr val="tx1">
                          <a:lumMod val="65000"/>
                          <a:lumOff val="35000"/>
                        </a:schemeClr>
                      </a:solidFill>
                    </a:rPr>
                    <a:t>Hosts can use market trends to determine the optimal price for their listing</a:t>
                  </a:r>
                </a:p>
              </p:txBody>
            </p:sp>
          </p:grpSp>
          <p:grpSp>
            <p:nvGrpSpPr>
              <p:cNvPr id="17" name="Group 16">
                <a:extLst>
                  <a:ext uri="{FF2B5EF4-FFF2-40B4-BE49-F238E27FC236}">
                    <a16:creationId xmlns:a16="http://schemas.microsoft.com/office/drawing/2014/main" id="{0F3787D0-F60A-4AB4-BED2-53F8DD1E9BFA}"/>
                  </a:ext>
                </a:extLst>
              </p:cNvPr>
              <p:cNvGrpSpPr/>
              <p:nvPr/>
            </p:nvGrpSpPr>
            <p:grpSpPr>
              <a:xfrm>
                <a:off x="5417129" y="2136766"/>
                <a:ext cx="2466106" cy="1570711"/>
                <a:chOff x="1343503" y="3039512"/>
                <a:chExt cx="2466106" cy="1570711"/>
              </a:xfrm>
            </p:grpSpPr>
            <p:sp>
              <p:nvSpPr>
                <p:cNvPr id="18" name="Rectangle 17">
                  <a:extLst>
                    <a:ext uri="{FF2B5EF4-FFF2-40B4-BE49-F238E27FC236}">
                      <a16:creationId xmlns:a16="http://schemas.microsoft.com/office/drawing/2014/main" id="{8F8C95A2-74DD-4E7C-8D05-8676429E1280}"/>
                    </a:ext>
                  </a:extLst>
                </p:cNvPr>
                <p:cNvSpPr/>
                <p:nvPr/>
              </p:nvSpPr>
              <p:spPr>
                <a:xfrm>
                  <a:off x="1352430" y="3039512"/>
                  <a:ext cx="2102179" cy="400110"/>
                </a:xfrm>
                <a:prstGeom prst="rect">
                  <a:avLst/>
                </a:prstGeom>
              </p:spPr>
              <p:txBody>
                <a:bodyPr wrap="none">
                  <a:spAutoFit/>
                </a:bodyPr>
                <a:lstStyle/>
                <a:p>
                  <a:r>
                    <a:rPr lang="en-US" sz="2000" b="1" dirty="0">
                      <a:solidFill>
                        <a:schemeClr val="tx1">
                          <a:lumMod val="75000"/>
                          <a:lumOff val="25000"/>
                        </a:schemeClr>
                      </a:solidFill>
                    </a:rPr>
                    <a:t>Increase Bookings</a:t>
                  </a:r>
                </a:p>
              </p:txBody>
            </p:sp>
            <p:sp>
              <p:nvSpPr>
                <p:cNvPr id="19" name="Rectangle 18">
                  <a:extLst>
                    <a:ext uri="{FF2B5EF4-FFF2-40B4-BE49-F238E27FC236}">
                      <a16:creationId xmlns:a16="http://schemas.microsoft.com/office/drawing/2014/main" id="{131ABED9-5174-40ED-814E-58DB0A2315B2}"/>
                    </a:ext>
                  </a:extLst>
                </p:cNvPr>
                <p:cNvSpPr/>
                <p:nvPr/>
              </p:nvSpPr>
              <p:spPr>
                <a:xfrm>
                  <a:off x="1343503" y="3440672"/>
                  <a:ext cx="2466106" cy="1169551"/>
                </a:xfrm>
                <a:prstGeom prst="rect">
                  <a:avLst/>
                </a:prstGeom>
              </p:spPr>
              <p:txBody>
                <a:bodyPr wrap="square">
                  <a:spAutoFit/>
                </a:bodyPr>
                <a:lstStyle/>
                <a:p>
                  <a:r>
                    <a:rPr lang="en-US" sz="1400" dirty="0">
                      <a:solidFill>
                        <a:schemeClr val="tx1">
                          <a:lumMod val="65000"/>
                          <a:lumOff val="35000"/>
                        </a:schemeClr>
                      </a:solidFill>
                    </a:rPr>
                    <a:t>By setting a reasonable price, hosts can potentially increase their revenue on Airbnb.</a:t>
                  </a:r>
                </a:p>
                <a:p>
                  <a:br>
                    <a:rPr lang="en-US" sz="1400" dirty="0">
                      <a:solidFill>
                        <a:schemeClr val="tx1">
                          <a:lumMod val="65000"/>
                          <a:lumOff val="35000"/>
                        </a:schemeClr>
                      </a:solidFill>
                    </a:rPr>
                  </a:br>
                  <a:endParaRPr lang="en-US" sz="1400" dirty="0">
                    <a:solidFill>
                      <a:schemeClr val="tx1">
                        <a:lumMod val="65000"/>
                        <a:lumOff val="35000"/>
                      </a:schemeClr>
                    </a:solidFill>
                  </a:endParaRPr>
                </a:p>
              </p:txBody>
            </p:sp>
          </p:grpSp>
          <p:grpSp>
            <p:nvGrpSpPr>
              <p:cNvPr id="22" name="Group 21">
                <a:extLst>
                  <a:ext uri="{FF2B5EF4-FFF2-40B4-BE49-F238E27FC236}">
                    <a16:creationId xmlns:a16="http://schemas.microsoft.com/office/drawing/2014/main" id="{4E3E1F09-0B52-4B26-9865-EA5D8485CB4B}"/>
                  </a:ext>
                </a:extLst>
              </p:cNvPr>
              <p:cNvGrpSpPr/>
              <p:nvPr/>
            </p:nvGrpSpPr>
            <p:grpSpPr>
              <a:xfrm>
                <a:off x="8608575" y="2130380"/>
                <a:ext cx="2849134" cy="1354217"/>
                <a:chOff x="1154439" y="3033126"/>
                <a:chExt cx="2849134" cy="1354217"/>
              </a:xfrm>
            </p:grpSpPr>
            <p:sp>
              <p:nvSpPr>
                <p:cNvPr id="23" name="Rectangle 22">
                  <a:extLst>
                    <a:ext uri="{FF2B5EF4-FFF2-40B4-BE49-F238E27FC236}">
                      <a16:creationId xmlns:a16="http://schemas.microsoft.com/office/drawing/2014/main" id="{03324E96-0108-4366-AF47-CE30E954D49C}"/>
                    </a:ext>
                  </a:extLst>
                </p:cNvPr>
                <p:cNvSpPr/>
                <p:nvPr/>
              </p:nvSpPr>
              <p:spPr>
                <a:xfrm>
                  <a:off x="1154439" y="3033126"/>
                  <a:ext cx="2849134" cy="400110"/>
                </a:xfrm>
                <a:prstGeom prst="rect">
                  <a:avLst/>
                </a:prstGeom>
              </p:spPr>
              <p:txBody>
                <a:bodyPr wrap="square">
                  <a:spAutoFit/>
                </a:bodyPr>
                <a:lstStyle/>
                <a:p>
                  <a:r>
                    <a:rPr lang="en-US" sz="2000" b="1" dirty="0">
                      <a:solidFill>
                        <a:schemeClr val="tx1">
                          <a:lumMod val="75000"/>
                          <a:lumOff val="25000"/>
                        </a:schemeClr>
                      </a:solidFill>
                    </a:rPr>
                    <a:t>Benefit Host &amp; Guests</a:t>
                  </a:r>
                </a:p>
              </p:txBody>
            </p:sp>
            <p:sp>
              <p:nvSpPr>
                <p:cNvPr id="24" name="Rectangle 23">
                  <a:extLst>
                    <a:ext uri="{FF2B5EF4-FFF2-40B4-BE49-F238E27FC236}">
                      <a16:creationId xmlns:a16="http://schemas.microsoft.com/office/drawing/2014/main" id="{068D9EF0-397A-4CB3-9E84-776CCB513934}"/>
                    </a:ext>
                  </a:extLst>
                </p:cNvPr>
                <p:cNvSpPr/>
                <p:nvPr/>
              </p:nvSpPr>
              <p:spPr>
                <a:xfrm>
                  <a:off x="1280164" y="3433236"/>
                  <a:ext cx="2466106" cy="954107"/>
                </a:xfrm>
                <a:prstGeom prst="rect">
                  <a:avLst/>
                </a:prstGeom>
              </p:spPr>
              <p:txBody>
                <a:bodyPr wrap="square">
                  <a:spAutoFit/>
                </a:bodyPr>
                <a:lstStyle/>
                <a:p>
                  <a:pPr algn="just"/>
                  <a:r>
                    <a:rPr lang="en-US" sz="1400" dirty="0">
                      <a:solidFill>
                        <a:schemeClr val="tx1">
                          <a:lumMod val="65000"/>
                          <a:lumOff val="35000"/>
                        </a:schemeClr>
                      </a:solidFill>
                    </a:rPr>
                    <a:t>Both hosts and guests can use the model to predict a fair price threshold and make decisions accordingly.</a:t>
                  </a:r>
                </a:p>
              </p:txBody>
            </p:sp>
          </p:grpSp>
        </p:grpSp>
        <p:pic>
          <p:nvPicPr>
            <p:cNvPr id="45" name="Picture 44">
              <a:extLst>
                <a:ext uri="{FF2B5EF4-FFF2-40B4-BE49-F238E27FC236}">
                  <a16:creationId xmlns:a16="http://schemas.microsoft.com/office/drawing/2014/main" id="{10EEA4CD-C7B2-4B2A-ACE6-7530A170EB80}"/>
                </a:ext>
              </a:extLst>
            </p:cNvPr>
            <p:cNvPicPr>
              <a:picLocks noChangeAspect="1"/>
            </p:cNvPicPr>
            <p:nvPr/>
          </p:nvPicPr>
          <p:blipFill>
            <a:blip r:embed="rId2" cstate="print">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4696693" y="2160556"/>
              <a:ext cx="485636" cy="485636"/>
            </a:xfrm>
            <a:prstGeom prst="rect">
              <a:avLst/>
            </a:prstGeom>
          </p:spPr>
        </p:pic>
        <p:pic>
          <p:nvPicPr>
            <p:cNvPr id="46" name="Picture 45">
              <a:extLst>
                <a:ext uri="{FF2B5EF4-FFF2-40B4-BE49-F238E27FC236}">
                  <a16:creationId xmlns:a16="http://schemas.microsoft.com/office/drawing/2014/main" id="{04877503-1B88-44FD-9509-8192356EEEFC}"/>
                </a:ext>
              </a:extLst>
            </p:cNvPr>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1393651" y="2160556"/>
              <a:ext cx="485636" cy="485636"/>
            </a:xfrm>
            <a:prstGeom prst="rect">
              <a:avLst/>
            </a:prstGeom>
          </p:spPr>
        </p:pic>
        <p:pic>
          <p:nvPicPr>
            <p:cNvPr id="47" name="Picture 46">
              <a:extLst>
                <a:ext uri="{FF2B5EF4-FFF2-40B4-BE49-F238E27FC236}">
                  <a16:creationId xmlns:a16="http://schemas.microsoft.com/office/drawing/2014/main" id="{3EA9FDA9-C9CE-4724-8936-6ABB94DC0C4D}"/>
                </a:ext>
              </a:extLst>
            </p:cNvPr>
            <p:cNvPicPr>
              <a:picLocks noChangeAspect="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8175491" y="2160556"/>
              <a:ext cx="485636" cy="485636"/>
            </a:xfrm>
            <a:prstGeom prst="rect">
              <a:avLst/>
            </a:prstGeom>
          </p:spPr>
        </p:pic>
      </p:grpSp>
      <p:grpSp>
        <p:nvGrpSpPr>
          <p:cNvPr id="20" name="Group 19">
            <a:extLst>
              <a:ext uri="{FF2B5EF4-FFF2-40B4-BE49-F238E27FC236}">
                <a16:creationId xmlns:a16="http://schemas.microsoft.com/office/drawing/2014/main" id="{95983EF6-6A61-4235-A387-5896DA806B8B}"/>
              </a:ext>
            </a:extLst>
          </p:cNvPr>
          <p:cNvGrpSpPr/>
          <p:nvPr/>
        </p:nvGrpSpPr>
        <p:grpSpPr>
          <a:xfrm>
            <a:off x="1274618" y="4346208"/>
            <a:ext cx="9437585" cy="1959909"/>
            <a:chOff x="1274618" y="4302666"/>
            <a:chExt cx="9437585" cy="1959909"/>
          </a:xfrm>
        </p:grpSpPr>
        <p:grpSp>
          <p:nvGrpSpPr>
            <p:cNvPr id="26" name="Group 25">
              <a:extLst>
                <a:ext uri="{FF2B5EF4-FFF2-40B4-BE49-F238E27FC236}">
                  <a16:creationId xmlns:a16="http://schemas.microsoft.com/office/drawing/2014/main" id="{740E7482-5934-49CB-AECB-59F2403DD4F8}"/>
                </a:ext>
              </a:extLst>
            </p:cNvPr>
            <p:cNvGrpSpPr/>
            <p:nvPr/>
          </p:nvGrpSpPr>
          <p:grpSpPr>
            <a:xfrm>
              <a:off x="1274618" y="4799587"/>
              <a:ext cx="9437585" cy="1462988"/>
              <a:chOff x="1995054" y="2136766"/>
              <a:chExt cx="9437585" cy="1462988"/>
            </a:xfrm>
          </p:grpSpPr>
          <p:grpSp>
            <p:nvGrpSpPr>
              <p:cNvPr id="27" name="Group 26">
                <a:extLst>
                  <a:ext uri="{FF2B5EF4-FFF2-40B4-BE49-F238E27FC236}">
                    <a16:creationId xmlns:a16="http://schemas.microsoft.com/office/drawing/2014/main" id="{BE1DAC44-D119-43C9-BF20-5353791AB9DA}"/>
                  </a:ext>
                </a:extLst>
              </p:cNvPr>
              <p:cNvGrpSpPr/>
              <p:nvPr/>
            </p:nvGrpSpPr>
            <p:grpSpPr>
              <a:xfrm>
                <a:off x="1995054" y="2136766"/>
                <a:ext cx="2608837" cy="1139824"/>
                <a:chOff x="1343502" y="3039512"/>
                <a:chExt cx="2608837" cy="1139824"/>
              </a:xfrm>
            </p:grpSpPr>
            <p:sp>
              <p:nvSpPr>
                <p:cNvPr id="34" name="Rectangle 33">
                  <a:extLst>
                    <a:ext uri="{FF2B5EF4-FFF2-40B4-BE49-F238E27FC236}">
                      <a16:creationId xmlns:a16="http://schemas.microsoft.com/office/drawing/2014/main" id="{F5D4ACDC-CA74-43D8-8ECB-DE484684FBD0}"/>
                    </a:ext>
                  </a:extLst>
                </p:cNvPr>
                <p:cNvSpPr/>
                <p:nvPr/>
              </p:nvSpPr>
              <p:spPr>
                <a:xfrm>
                  <a:off x="1352430" y="3039512"/>
                  <a:ext cx="1399550" cy="400110"/>
                </a:xfrm>
                <a:prstGeom prst="rect">
                  <a:avLst/>
                </a:prstGeom>
              </p:spPr>
              <p:txBody>
                <a:bodyPr wrap="none">
                  <a:spAutoFit/>
                </a:bodyPr>
                <a:lstStyle/>
                <a:p>
                  <a:r>
                    <a:rPr lang="en-US" sz="2000" b="1" dirty="0">
                      <a:solidFill>
                        <a:schemeClr val="tx1">
                          <a:lumMod val="75000"/>
                          <a:lumOff val="25000"/>
                        </a:schemeClr>
                      </a:solidFill>
                    </a:rPr>
                    <a:t>Ease of Use</a:t>
                  </a:r>
                </a:p>
              </p:txBody>
            </p:sp>
            <p:sp>
              <p:nvSpPr>
                <p:cNvPr id="35" name="Rectangle 34">
                  <a:extLst>
                    <a:ext uri="{FF2B5EF4-FFF2-40B4-BE49-F238E27FC236}">
                      <a16:creationId xmlns:a16="http://schemas.microsoft.com/office/drawing/2014/main" id="{EEDBED5B-D293-407B-9999-C38CDA877ACD}"/>
                    </a:ext>
                  </a:extLst>
                </p:cNvPr>
                <p:cNvSpPr/>
                <p:nvPr/>
              </p:nvSpPr>
              <p:spPr>
                <a:xfrm>
                  <a:off x="1343502" y="3440672"/>
                  <a:ext cx="2608837" cy="738664"/>
                </a:xfrm>
                <a:prstGeom prst="rect">
                  <a:avLst/>
                </a:prstGeom>
              </p:spPr>
              <p:txBody>
                <a:bodyPr wrap="square">
                  <a:spAutoFit/>
                </a:bodyPr>
                <a:lstStyle/>
                <a:p>
                  <a:r>
                    <a:rPr lang="en-US" sz="1400" dirty="0">
                      <a:solidFill>
                        <a:schemeClr val="tx1">
                          <a:lumMod val="65000"/>
                          <a:lumOff val="35000"/>
                        </a:schemeClr>
                      </a:solidFill>
                    </a:rPr>
                    <a:t>Hosts or Guests can fill out features on web application and get the optimal price</a:t>
                  </a:r>
                </a:p>
              </p:txBody>
            </p:sp>
          </p:grpSp>
          <p:grpSp>
            <p:nvGrpSpPr>
              <p:cNvPr id="28" name="Group 27">
                <a:extLst>
                  <a:ext uri="{FF2B5EF4-FFF2-40B4-BE49-F238E27FC236}">
                    <a16:creationId xmlns:a16="http://schemas.microsoft.com/office/drawing/2014/main" id="{4B1BAA8F-6E49-41E8-8A86-7F00654D263E}"/>
                  </a:ext>
                </a:extLst>
              </p:cNvPr>
              <p:cNvGrpSpPr/>
              <p:nvPr/>
            </p:nvGrpSpPr>
            <p:grpSpPr>
              <a:xfrm>
                <a:off x="5417129" y="2136766"/>
                <a:ext cx="2382910" cy="1355267"/>
                <a:chOff x="1343503" y="3039512"/>
                <a:chExt cx="2382910" cy="1355267"/>
              </a:xfrm>
            </p:grpSpPr>
            <p:sp>
              <p:nvSpPr>
                <p:cNvPr id="32" name="Rectangle 31">
                  <a:extLst>
                    <a:ext uri="{FF2B5EF4-FFF2-40B4-BE49-F238E27FC236}">
                      <a16:creationId xmlns:a16="http://schemas.microsoft.com/office/drawing/2014/main" id="{167E8C86-A357-4675-8B23-4BFE02784287}"/>
                    </a:ext>
                  </a:extLst>
                </p:cNvPr>
                <p:cNvSpPr/>
                <p:nvPr/>
              </p:nvSpPr>
              <p:spPr>
                <a:xfrm>
                  <a:off x="1352430" y="3039512"/>
                  <a:ext cx="2373983" cy="400110"/>
                </a:xfrm>
                <a:prstGeom prst="rect">
                  <a:avLst/>
                </a:prstGeom>
              </p:spPr>
              <p:txBody>
                <a:bodyPr wrap="none">
                  <a:spAutoFit/>
                </a:bodyPr>
                <a:lstStyle/>
                <a:p>
                  <a:r>
                    <a:rPr lang="en-US" sz="2000" b="1" dirty="0">
                      <a:solidFill>
                        <a:schemeClr val="tx1">
                          <a:lumMod val="75000"/>
                          <a:lumOff val="25000"/>
                        </a:schemeClr>
                      </a:solidFill>
                    </a:rPr>
                    <a:t>Real estate investors</a:t>
                  </a:r>
                </a:p>
              </p:txBody>
            </p:sp>
            <p:sp>
              <p:nvSpPr>
                <p:cNvPr id="33" name="Rectangle 32">
                  <a:extLst>
                    <a:ext uri="{FF2B5EF4-FFF2-40B4-BE49-F238E27FC236}">
                      <a16:creationId xmlns:a16="http://schemas.microsoft.com/office/drawing/2014/main" id="{6BE16C83-DDCE-4F2F-825E-8EB87A4911FE}"/>
                    </a:ext>
                  </a:extLst>
                </p:cNvPr>
                <p:cNvSpPr/>
                <p:nvPr/>
              </p:nvSpPr>
              <p:spPr>
                <a:xfrm>
                  <a:off x="1343503" y="3440672"/>
                  <a:ext cx="2161308" cy="954107"/>
                </a:xfrm>
                <a:prstGeom prst="rect">
                  <a:avLst/>
                </a:prstGeom>
              </p:spPr>
              <p:txBody>
                <a:bodyPr wrap="square">
                  <a:spAutoFit/>
                </a:bodyPr>
                <a:lstStyle/>
                <a:p>
                  <a:r>
                    <a:rPr lang="en-US" sz="1400" dirty="0">
                      <a:solidFill>
                        <a:schemeClr val="tx1">
                          <a:lumMod val="65000"/>
                          <a:lumOff val="35000"/>
                        </a:schemeClr>
                      </a:solidFill>
                    </a:rPr>
                    <a:t>This helps in investors to identify properties if they are undervalued or overvalued</a:t>
                  </a:r>
                </a:p>
              </p:txBody>
            </p:sp>
          </p:grpSp>
          <p:grpSp>
            <p:nvGrpSpPr>
              <p:cNvPr id="29" name="Group 28">
                <a:extLst>
                  <a:ext uri="{FF2B5EF4-FFF2-40B4-BE49-F238E27FC236}">
                    <a16:creationId xmlns:a16="http://schemas.microsoft.com/office/drawing/2014/main" id="{1A59ED93-9D9E-4ED2-AC81-AEF3E6DA1D98}"/>
                  </a:ext>
                </a:extLst>
              </p:cNvPr>
              <p:cNvGrpSpPr/>
              <p:nvPr/>
            </p:nvGrpSpPr>
            <p:grpSpPr>
              <a:xfrm>
                <a:off x="8772569" y="2136766"/>
                <a:ext cx="2660070" cy="1462988"/>
                <a:chOff x="1318433" y="3039512"/>
                <a:chExt cx="2660070" cy="1462988"/>
              </a:xfrm>
            </p:grpSpPr>
            <p:sp>
              <p:nvSpPr>
                <p:cNvPr id="30" name="Rectangle 29">
                  <a:extLst>
                    <a:ext uri="{FF2B5EF4-FFF2-40B4-BE49-F238E27FC236}">
                      <a16:creationId xmlns:a16="http://schemas.microsoft.com/office/drawing/2014/main" id="{93E4FE84-51A5-452A-A734-9F3722E67829}"/>
                    </a:ext>
                  </a:extLst>
                </p:cNvPr>
                <p:cNvSpPr/>
                <p:nvPr/>
              </p:nvSpPr>
              <p:spPr>
                <a:xfrm>
                  <a:off x="1352430" y="3039512"/>
                  <a:ext cx="1967398" cy="400110"/>
                </a:xfrm>
                <a:prstGeom prst="rect">
                  <a:avLst/>
                </a:prstGeom>
              </p:spPr>
              <p:txBody>
                <a:bodyPr wrap="none">
                  <a:spAutoFit/>
                </a:bodyPr>
                <a:lstStyle/>
                <a:p>
                  <a:r>
                    <a:rPr lang="en-US" sz="2000" b="1" dirty="0">
                      <a:solidFill>
                        <a:schemeClr val="tx1">
                          <a:lumMod val="75000"/>
                          <a:lumOff val="25000"/>
                        </a:schemeClr>
                      </a:solidFill>
                    </a:rPr>
                    <a:t>Airbnb Company</a:t>
                  </a:r>
                </a:p>
              </p:txBody>
            </p:sp>
            <p:sp>
              <p:nvSpPr>
                <p:cNvPr id="31" name="Rectangle 30">
                  <a:extLst>
                    <a:ext uri="{FF2B5EF4-FFF2-40B4-BE49-F238E27FC236}">
                      <a16:creationId xmlns:a16="http://schemas.microsoft.com/office/drawing/2014/main" id="{74675856-83FC-42F7-8F52-D4E8A3DAE2EF}"/>
                    </a:ext>
                  </a:extLst>
                </p:cNvPr>
                <p:cNvSpPr/>
                <p:nvPr/>
              </p:nvSpPr>
              <p:spPr>
                <a:xfrm>
                  <a:off x="1318433" y="3332949"/>
                  <a:ext cx="2660070" cy="1169551"/>
                </a:xfrm>
                <a:prstGeom prst="rect">
                  <a:avLst/>
                </a:prstGeom>
              </p:spPr>
              <p:txBody>
                <a:bodyPr wrap="square">
                  <a:spAutoFit/>
                </a:bodyPr>
                <a:lstStyle/>
                <a:p>
                  <a:pPr algn="just"/>
                  <a:r>
                    <a:rPr lang="en-US" sz="1400" dirty="0">
                      <a:solidFill>
                        <a:schemeClr val="tx1">
                          <a:lumMod val="65000"/>
                          <a:lumOff val="35000"/>
                        </a:schemeClr>
                      </a:solidFill>
                    </a:rPr>
                    <a:t>This application can also be utilized by Airbnb to provide suggestions to hosts regarding adjusting prices in response to market competition.</a:t>
                  </a:r>
                </a:p>
              </p:txBody>
            </p:sp>
          </p:grpSp>
        </p:grpSp>
        <p:pic>
          <p:nvPicPr>
            <p:cNvPr id="43" name="Picture 42">
              <a:extLst>
                <a:ext uri="{FF2B5EF4-FFF2-40B4-BE49-F238E27FC236}">
                  <a16:creationId xmlns:a16="http://schemas.microsoft.com/office/drawing/2014/main" id="{CB266021-4F9E-40AC-9A82-CA84AC8E65A9}"/>
                </a:ext>
              </a:extLst>
            </p:cNvPr>
            <p:cNvPicPr>
              <a:picLocks noChangeAspect="1"/>
            </p:cNvPicPr>
            <p:nvPr/>
          </p:nvPicPr>
          <p:blipFill>
            <a:blip r:embed="rId5" cstate="print">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4713100" y="4318073"/>
              <a:ext cx="469229" cy="469229"/>
            </a:xfrm>
            <a:prstGeom prst="rect">
              <a:avLst/>
            </a:prstGeom>
          </p:spPr>
        </p:pic>
        <p:pic>
          <p:nvPicPr>
            <p:cNvPr id="44" name="Picture 43">
              <a:extLst>
                <a:ext uri="{FF2B5EF4-FFF2-40B4-BE49-F238E27FC236}">
                  <a16:creationId xmlns:a16="http://schemas.microsoft.com/office/drawing/2014/main" id="{60EF82CB-2C86-41F4-A4F4-D0107232E556}"/>
                </a:ext>
              </a:extLst>
            </p:cNvPr>
            <p:cNvPicPr>
              <a:picLocks noChangeAspect="1"/>
            </p:cNvPicPr>
            <p:nvPr/>
          </p:nvPicPr>
          <p:blipFill>
            <a:blip r:embed="rId6" cstate="print">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1393651" y="4303577"/>
              <a:ext cx="485636" cy="485636"/>
            </a:xfrm>
            <a:prstGeom prst="rect">
              <a:avLst/>
            </a:prstGeom>
          </p:spPr>
        </p:pic>
        <p:pic>
          <p:nvPicPr>
            <p:cNvPr id="48" name="Picture 47">
              <a:extLst>
                <a:ext uri="{FF2B5EF4-FFF2-40B4-BE49-F238E27FC236}">
                  <a16:creationId xmlns:a16="http://schemas.microsoft.com/office/drawing/2014/main" id="{DC355944-4829-4EC8-AC09-37831FA02BEA}"/>
                </a:ext>
              </a:extLst>
            </p:cNvPr>
            <p:cNvPicPr>
              <a:picLocks noChangeAspect="1"/>
            </p:cNvPicPr>
            <p:nvPr/>
          </p:nvPicPr>
          <p:blipFill rotWithShape="1">
            <a:blip r:embed="rId7" cstate="print">
              <a:extLst>
                <a:ext uri="{28A0092B-C50C-407E-A947-70E740481C1C}">
                  <a14:useLocalDpi xmlns:a14="http://schemas.microsoft.com/office/drawing/2010/main"/>
                </a:ext>
              </a:extLst>
            </a:blip>
            <a:srcRect l="12911" t="12973" r="13878" b="12973"/>
            <a:stretch/>
          </p:blipFill>
          <p:spPr>
            <a:xfrm>
              <a:off x="8175491" y="4302666"/>
              <a:ext cx="440847" cy="487457"/>
            </a:xfrm>
            <a:prstGeom prst="rect">
              <a:avLst/>
            </a:prstGeom>
          </p:spPr>
        </p:pic>
      </p:grpSp>
      <p:sp>
        <p:nvSpPr>
          <p:cNvPr id="37" name="Slide Number Placeholder 36"/>
          <p:cNvSpPr>
            <a:spLocks noGrp="1"/>
          </p:cNvSpPr>
          <p:nvPr>
            <p:ph type="sldNum" sz="quarter" idx="13"/>
          </p:nvPr>
        </p:nvSpPr>
        <p:spPr/>
        <p:txBody>
          <a:bodyPr/>
          <a:lstStyle/>
          <a:p>
            <a:fld id="{74C56289-2E4F-41AB-AC96-A58CF64457E5}" type="slidenum">
              <a:rPr lang="en-US" smtClean="0"/>
              <a:t>18</a:t>
            </a:fld>
            <a:endParaRPr lang="en-US"/>
          </a:p>
        </p:txBody>
      </p:sp>
    </p:spTree>
    <p:extLst>
      <p:ext uri="{BB962C8B-B14F-4D97-AF65-F5344CB8AC3E}">
        <p14:creationId xmlns:p14="http://schemas.microsoft.com/office/powerpoint/2010/main" val="2204844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F89719-405C-BF4D-B249-BA51FC934A91}"/>
              </a:ext>
            </a:extLst>
          </p:cNvPr>
          <p:cNvSpPr>
            <a:spLocks noGrp="1"/>
          </p:cNvSpPr>
          <p:nvPr>
            <p:ph type="title"/>
          </p:nvPr>
        </p:nvSpPr>
        <p:spPr/>
        <p:txBody>
          <a:bodyPr/>
          <a:lstStyle/>
          <a:p>
            <a:r>
              <a:rPr lang="en-US" dirty="0"/>
              <a:t>Conclusion &amp; Future Work</a:t>
            </a:r>
          </a:p>
        </p:txBody>
      </p:sp>
      <p:sp>
        <p:nvSpPr>
          <p:cNvPr id="5" name="Slide Number Placeholder 4">
            <a:extLst>
              <a:ext uri="{FF2B5EF4-FFF2-40B4-BE49-F238E27FC236}">
                <a16:creationId xmlns:a16="http://schemas.microsoft.com/office/drawing/2014/main" id="{FED64FE8-6795-464A-B5F5-5157ECEF9A02}"/>
              </a:ext>
            </a:extLst>
          </p:cNvPr>
          <p:cNvSpPr>
            <a:spLocks noGrp="1"/>
          </p:cNvSpPr>
          <p:nvPr>
            <p:ph type="sldNum" sz="quarter" idx="13"/>
          </p:nvPr>
        </p:nvSpPr>
        <p:spPr/>
        <p:txBody>
          <a:bodyPr/>
          <a:lstStyle/>
          <a:p>
            <a:fld id="{74C56289-2E4F-41AB-AC96-A58CF64457E5}" type="slidenum">
              <a:rPr lang="en-US" smtClean="0"/>
              <a:t>19</a:t>
            </a:fld>
            <a:endParaRPr lang="en-US" dirty="0"/>
          </a:p>
        </p:txBody>
      </p:sp>
      <p:sp>
        <p:nvSpPr>
          <p:cNvPr id="6" name="TextBox 5">
            <a:extLst>
              <a:ext uri="{FF2B5EF4-FFF2-40B4-BE49-F238E27FC236}">
                <a16:creationId xmlns:a16="http://schemas.microsoft.com/office/drawing/2014/main" id="{84A49722-F3AE-2D4D-AF7A-5DBB0169F539}"/>
              </a:ext>
            </a:extLst>
          </p:cNvPr>
          <p:cNvSpPr txBox="1"/>
          <p:nvPr/>
        </p:nvSpPr>
        <p:spPr>
          <a:xfrm>
            <a:off x="199539" y="1797269"/>
            <a:ext cx="8701574" cy="5847755"/>
          </a:xfrm>
          <a:prstGeom prst="rect">
            <a:avLst/>
          </a:prstGeom>
          <a:noFill/>
        </p:spPr>
        <p:txBody>
          <a:bodyPr wrap="square" rtlCol="0">
            <a:spAutoFit/>
          </a:bodyPr>
          <a:lstStyle/>
          <a:p>
            <a:pPr marL="285750" indent="-285750">
              <a:buFont typeface="Arial" panose="020B0604020202020204" pitchFamily="34" charset="0"/>
              <a:buChar char="•"/>
            </a:pPr>
            <a:r>
              <a:rPr lang="en-US" sz="2200" dirty="0"/>
              <a:t>This project aimed to develop a machine learning model that could accurately predict the prices of Airbnb listings in three locations: NYC, NJ, and DC, using various features available in the dataset.</a:t>
            </a:r>
          </a:p>
          <a:p>
            <a:endParaRPr lang="en-US" sz="2200" dirty="0"/>
          </a:p>
          <a:p>
            <a:pPr marL="285750" indent="-285750">
              <a:buFont typeface="Arial" panose="020B0604020202020204" pitchFamily="34" charset="0"/>
              <a:buChar char="•"/>
            </a:pPr>
            <a:r>
              <a:rPr lang="en-US" sz="2200" dirty="0"/>
              <a:t>The web application assists hosts and guests in assessing their housing and Airbnb bookings.</a:t>
            </a:r>
          </a:p>
          <a:p>
            <a:pPr marL="285750" indent="-285750">
              <a:buFont typeface="Arial" panose="020B0604020202020204" pitchFamily="34" charset="0"/>
              <a:buChar char="•"/>
            </a:pPr>
            <a:endParaRPr lang="en-US" sz="2200" dirty="0"/>
          </a:p>
          <a:p>
            <a:pPr marL="285750" indent="-285750">
              <a:buFont typeface="Arial" panose="020B0604020202020204" pitchFamily="34" charset="0"/>
              <a:buChar char="•"/>
            </a:pPr>
            <a:r>
              <a:rPr lang="en-US" sz="2200" dirty="0"/>
              <a:t>There is potential for improving the model's accuracy by incorporating additional features, expanding to more locations, and gathering more data, among other possibilities.</a:t>
            </a:r>
          </a:p>
          <a:p>
            <a:pPr marL="285750" indent="-285750">
              <a:buFont typeface="Arial" panose="020B0604020202020204" pitchFamily="34" charset="0"/>
              <a:buChar char="•"/>
            </a:pPr>
            <a:endParaRPr lang="en-US" sz="2200" dirty="0"/>
          </a:p>
          <a:p>
            <a:pPr marL="285750" indent="-285750">
              <a:buFont typeface="Arial" panose="020B0604020202020204" pitchFamily="34" charset="0"/>
              <a:buChar char="•"/>
            </a:pPr>
            <a:r>
              <a:rPr lang="en-US" sz="2200" dirty="0"/>
              <a:t>Leveraging Natural Language processing on the Airbnb name and reviews will help in bringing more features and helps in model training and accuracy</a:t>
            </a:r>
          </a:p>
          <a:p>
            <a:endParaRPr lang="en-US" sz="2200" dirty="0"/>
          </a:p>
          <a:p>
            <a:endParaRPr lang="en-US" sz="2200" dirty="0"/>
          </a:p>
          <a:p>
            <a:endParaRPr lang="en-US" sz="2200" dirty="0"/>
          </a:p>
        </p:txBody>
      </p:sp>
      <p:pic>
        <p:nvPicPr>
          <p:cNvPr id="7170" name="Picture 2" descr="Pin de Наталья Зацарная em VERBS ANIMATED GIFS | Imagens 3d, Papéis de  parede em movimento, Imagens emoticons">
            <a:extLst>
              <a:ext uri="{FF2B5EF4-FFF2-40B4-BE49-F238E27FC236}">
                <a16:creationId xmlns:a16="http://schemas.microsoft.com/office/drawing/2014/main" id="{DA4E0302-BE7A-E547-B1CF-86A2981E7152}"/>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8901113" y="1295196"/>
            <a:ext cx="3270492" cy="43723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06529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D1D34770-47A8-402C-AF23-2B653F2D88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A5B084-69B1-6C45-AE86-E613E65ACE2E}"/>
              </a:ext>
            </a:extLst>
          </p:cNvPr>
          <p:cNvSpPr>
            <a:spLocks noGrp="1"/>
          </p:cNvSpPr>
          <p:nvPr>
            <p:ph type="title"/>
          </p:nvPr>
        </p:nvSpPr>
        <p:spPr>
          <a:xfrm>
            <a:off x="456851" y="173722"/>
            <a:ext cx="6002110" cy="1495425"/>
          </a:xfrm>
        </p:spPr>
        <p:txBody>
          <a:bodyPr>
            <a:normAutofit/>
          </a:bodyPr>
          <a:lstStyle/>
          <a:p>
            <a:r>
              <a:rPr lang="en-US" sz="5200" dirty="0"/>
              <a:t>Introduction</a:t>
            </a:r>
          </a:p>
        </p:txBody>
      </p:sp>
      <p:sp>
        <p:nvSpPr>
          <p:cNvPr id="3" name="Content Placeholder 2">
            <a:extLst>
              <a:ext uri="{FF2B5EF4-FFF2-40B4-BE49-F238E27FC236}">
                <a16:creationId xmlns:a16="http://schemas.microsoft.com/office/drawing/2014/main" id="{32BD71F6-B37B-0146-896A-A1DF8433930E}"/>
              </a:ext>
            </a:extLst>
          </p:cNvPr>
          <p:cNvSpPr>
            <a:spLocks noGrp="1"/>
          </p:cNvSpPr>
          <p:nvPr>
            <p:ph idx="1"/>
          </p:nvPr>
        </p:nvSpPr>
        <p:spPr>
          <a:xfrm>
            <a:off x="140677" y="1669146"/>
            <a:ext cx="6935372" cy="4687203"/>
          </a:xfrm>
        </p:spPr>
        <p:txBody>
          <a:bodyPr>
            <a:normAutofit/>
          </a:bodyPr>
          <a:lstStyle/>
          <a:p>
            <a:pPr>
              <a:lnSpc>
                <a:spcPct val="120000"/>
              </a:lnSpc>
            </a:pPr>
            <a:r>
              <a:rPr lang="en-US" dirty="0"/>
              <a:t>Determining the appropriate price for their property when listing on Airbnb poses a challenging task for Airbnb hosts.</a:t>
            </a:r>
          </a:p>
          <a:p>
            <a:pPr>
              <a:lnSpc>
                <a:spcPct val="120000"/>
              </a:lnSpc>
            </a:pPr>
            <a:r>
              <a:rPr lang="en-US" dirty="0"/>
              <a:t>Airbnb hosts must consider various features of their house and set a competitive price.</a:t>
            </a:r>
          </a:p>
          <a:p>
            <a:pPr>
              <a:lnSpc>
                <a:spcPct val="130000"/>
              </a:lnSpc>
            </a:pPr>
            <a:r>
              <a:rPr lang="en-IN" dirty="0"/>
              <a:t>Choosing Airbnb based on price is challenging to customers due to the availability of numerous options.</a:t>
            </a:r>
            <a:endParaRPr lang="en-US" dirty="0"/>
          </a:p>
        </p:txBody>
      </p:sp>
      <p:sp>
        <p:nvSpPr>
          <p:cNvPr id="5" name="Slide Number Placeholder 4">
            <a:extLst>
              <a:ext uri="{FF2B5EF4-FFF2-40B4-BE49-F238E27FC236}">
                <a16:creationId xmlns:a16="http://schemas.microsoft.com/office/drawing/2014/main" id="{2E60CC77-0208-E54C-8A08-3B15B659EA18}"/>
              </a:ext>
            </a:extLst>
          </p:cNvPr>
          <p:cNvSpPr>
            <a:spLocks noGrp="1"/>
          </p:cNvSpPr>
          <p:nvPr>
            <p:ph type="sldNum" sz="quarter" idx="12"/>
          </p:nvPr>
        </p:nvSpPr>
        <p:spPr>
          <a:xfrm>
            <a:off x="8610600" y="6356350"/>
            <a:ext cx="2743200" cy="365125"/>
          </a:xfrm>
        </p:spPr>
        <p:txBody>
          <a:bodyPr>
            <a:normAutofit/>
          </a:bodyPr>
          <a:lstStyle/>
          <a:p>
            <a:pPr>
              <a:spcAft>
                <a:spcPts val="600"/>
              </a:spcAft>
            </a:pPr>
            <a:fld id="{74C56289-2E4F-41AB-AC96-A58CF64457E5}" type="slidenum">
              <a:rPr lang="en-US">
                <a:solidFill>
                  <a:srgbClr val="FFFFFF"/>
                </a:solidFill>
              </a:rPr>
              <a:pPr>
                <a:spcAft>
                  <a:spcPts val="600"/>
                </a:spcAft>
              </a:pPr>
              <a:t>2</a:t>
            </a:fld>
            <a:endParaRPr lang="en-US">
              <a:solidFill>
                <a:srgbClr val="FFFFFF"/>
              </a:solidFill>
            </a:endParaRPr>
          </a:p>
        </p:txBody>
      </p:sp>
      <p:pic>
        <p:nvPicPr>
          <p:cNvPr id="9218" name="Picture 2" descr="Airbnb Luxe Reimagines Luxury Travel">
            <a:extLst>
              <a:ext uri="{FF2B5EF4-FFF2-40B4-BE49-F238E27FC236}">
                <a16:creationId xmlns:a16="http://schemas.microsoft.com/office/drawing/2014/main" id="{E0A05B17-1AE1-2749-A2DE-3F0723E890AA}"/>
              </a:ext>
            </a:extLst>
          </p:cNvPr>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6915812" y="0"/>
            <a:ext cx="527618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15127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5B28E141-62E8-0E42-8FAE-14EE8BEAF5EE}"/>
              </a:ext>
            </a:extLst>
          </p:cNvPr>
          <p:cNvSpPr>
            <a:spLocks noGrp="1"/>
          </p:cNvSpPr>
          <p:nvPr>
            <p:ph type="ftr" sz="quarter" idx="12"/>
          </p:nvPr>
        </p:nvSpPr>
        <p:spPr/>
        <p:txBody>
          <a:bodyPr/>
          <a:lstStyle/>
          <a:p>
            <a:r>
              <a:rPr lang="en-US"/>
              <a:t>presentationstemplate.com</a:t>
            </a:r>
          </a:p>
        </p:txBody>
      </p:sp>
      <p:sp>
        <p:nvSpPr>
          <p:cNvPr id="5" name="Slide Number Placeholder 4">
            <a:extLst>
              <a:ext uri="{FF2B5EF4-FFF2-40B4-BE49-F238E27FC236}">
                <a16:creationId xmlns:a16="http://schemas.microsoft.com/office/drawing/2014/main" id="{1AC57939-9664-884F-8A4A-9F9F29A2EF97}"/>
              </a:ext>
            </a:extLst>
          </p:cNvPr>
          <p:cNvSpPr>
            <a:spLocks noGrp="1"/>
          </p:cNvSpPr>
          <p:nvPr>
            <p:ph type="sldNum" sz="quarter" idx="13"/>
          </p:nvPr>
        </p:nvSpPr>
        <p:spPr/>
        <p:txBody>
          <a:bodyPr/>
          <a:lstStyle/>
          <a:p>
            <a:fld id="{74C56289-2E4F-41AB-AC96-A58CF64457E5}" type="slidenum">
              <a:rPr lang="en-US" smtClean="0"/>
              <a:t>20</a:t>
            </a:fld>
            <a:endParaRPr lang="en-US"/>
          </a:p>
        </p:txBody>
      </p:sp>
      <p:pic>
        <p:nvPicPr>
          <p:cNvPr id="10242" name="Picture 2" descr="16 Minions Gifs - Gif Abyss">
            <a:extLst>
              <a:ext uri="{FF2B5EF4-FFF2-40B4-BE49-F238E27FC236}">
                <a16:creationId xmlns:a16="http://schemas.microsoft.com/office/drawing/2014/main" id="{4A6AF2AE-A335-8447-A4C7-5FC25A606548}"/>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0" y="-61863"/>
            <a:ext cx="12192000" cy="6981726"/>
          </a:xfrm>
          <a:prstGeom prst="rect">
            <a:avLst/>
          </a:prstGeom>
          <a:noFill/>
          <a:extLst>
            <a:ext uri="{909E8E84-426E-40DD-AFC4-6F175D3DCCD1}">
              <a14:hiddenFill xmlns:a14="http://schemas.microsoft.com/office/drawing/2010/main">
                <a:solidFill>
                  <a:srgbClr val="FFFFFF"/>
                </a:solidFill>
              </a14:hiddenFill>
            </a:ext>
          </a:extLst>
        </p:spPr>
      </p:pic>
      <p:sp>
        <p:nvSpPr>
          <p:cNvPr id="27" name="Rectangle 26">
            <a:extLst>
              <a:ext uri="{FF2B5EF4-FFF2-40B4-BE49-F238E27FC236}">
                <a16:creationId xmlns:a16="http://schemas.microsoft.com/office/drawing/2014/main" id="{7727C032-A397-DA4F-8764-FED77973131F}"/>
              </a:ext>
            </a:extLst>
          </p:cNvPr>
          <p:cNvSpPr/>
          <p:nvPr/>
        </p:nvSpPr>
        <p:spPr>
          <a:xfrm>
            <a:off x="928469" y="575827"/>
            <a:ext cx="9439420" cy="923330"/>
          </a:xfrm>
          <a:prstGeom prst="rect">
            <a:avLst/>
          </a:prstGeom>
          <a:noFill/>
          <a:ln>
            <a:noFill/>
          </a:ln>
        </p:spPr>
        <p:style>
          <a:lnRef idx="0">
            <a:scrgbClr r="0" g="0" b="0"/>
          </a:lnRef>
          <a:fillRef idx="0">
            <a:scrgbClr r="0" g="0" b="0"/>
          </a:fillRef>
          <a:effectRef idx="0">
            <a:scrgbClr r="0" g="0" b="0"/>
          </a:effectRef>
          <a:fontRef idx="minor">
            <a:schemeClr val="accent1"/>
          </a:fontRef>
        </p:style>
        <p:txBody>
          <a:bodyPr wrap="square" lIns="91440" tIns="45720" rIns="91440" bIns="45720">
            <a:spAutoFit/>
          </a:bodyPr>
          <a:lstStyle/>
          <a:p>
            <a:pPr algn="ctr"/>
            <a:r>
              <a:rPr lang="en-GB" sz="5400" b="1" dirty="0">
                <a:ln w="0"/>
                <a:solidFill>
                  <a:schemeClr val="accent1"/>
                </a:solidFill>
                <a:effectLst>
                  <a:outerShdw blurRad="38100" dist="25400" dir="5400000" algn="ctr" rotWithShape="0">
                    <a:srgbClr val="6E747A">
                      <a:alpha val="43000"/>
                    </a:srgbClr>
                  </a:outerShdw>
                </a:effectLst>
              </a:rPr>
              <a:t>THANK YOU!!</a:t>
            </a:r>
          </a:p>
        </p:txBody>
      </p:sp>
    </p:spTree>
    <p:extLst>
      <p:ext uri="{BB962C8B-B14F-4D97-AF65-F5344CB8AC3E}">
        <p14:creationId xmlns:p14="http://schemas.microsoft.com/office/powerpoint/2010/main" val="2547245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heel(1)">
                                      <p:cBhvr>
                                        <p:cTn id="7" dur="20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 name="Rectangle 42">
            <a:extLst>
              <a:ext uri="{FF2B5EF4-FFF2-40B4-BE49-F238E27FC236}">
                <a16:creationId xmlns:a16="http://schemas.microsoft.com/office/drawing/2014/main" id="{A9E083C1-7C83-4F67-BE1D-548B82D96DD6}"/>
              </a:ext>
            </a:extLst>
          </p:cNvPr>
          <p:cNvSpPr/>
          <p:nvPr/>
        </p:nvSpPr>
        <p:spPr>
          <a:xfrm>
            <a:off x="1006" y="0"/>
            <a:ext cx="12190994" cy="7404100"/>
          </a:xfrm>
          <a:prstGeom prst="rect">
            <a:avLst/>
          </a:prstGeom>
          <a:solidFill>
            <a:schemeClr val="accent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t>
            </a:r>
          </a:p>
        </p:txBody>
      </p:sp>
      <p:pic>
        <p:nvPicPr>
          <p:cNvPr id="17" name="Picture Placeholder 16" descr="A map with a pin on it&#10;&#10;Description automatically generated with low confidence">
            <a:extLst>
              <a:ext uri="{FF2B5EF4-FFF2-40B4-BE49-F238E27FC236}">
                <a16:creationId xmlns:a16="http://schemas.microsoft.com/office/drawing/2014/main" id="{27798B0B-76DC-9A48-BF35-C548320C6FDE}"/>
              </a:ext>
            </a:extLst>
          </p:cNvPr>
          <p:cNvPicPr>
            <a:picLocks noGrp="1" noChangeAspect="1"/>
          </p:cNvPicPr>
          <p:nvPr>
            <p:ph type="pic" sz="quarter" idx="17"/>
          </p:nvPr>
        </p:nvPicPr>
        <p:blipFill>
          <a:blip r:embed="rId2" cstate="print">
            <a:extLst>
              <a:ext uri="{28A0092B-C50C-407E-A947-70E740481C1C}">
                <a14:useLocalDpi xmlns:a14="http://schemas.microsoft.com/office/drawing/2010/main"/>
              </a:ext>
            </a:extLst>
          </a:blip>
          <a:srcRect l="15002" r="15002"/>
          <a:stretch>
            <a:fillRect/>
          </a:stretch>
        </p:blipFill>
        <p:spPr>
          <a:xfrm>
            <a:off x="5916979" y="2179960"/>
            <a:ext cx="1887887" cy="1832397"/>
          </a:xfrm>
        </p:spPr>
      </p:pic>
      <p:sp>
        <p:nvSpPr>
          <p:cNvPr id="10" name="Slide Number Placeholder 9"/>
          <p:cNvSpPr>
            <a:spLocks noGrp="1"/>
          </p:cNvSpPr>
          <p:nvPr>
            <p:ph type="sldNum" sz="quarter" idx="21"/>
          </p:nvPr>
        </p:nvSpPr>
        <p:spPr/>
        <p:txBody>
          <a:bodyPr/>
          <a:lstStyle/>
          <a:p>
            <a:fld id="{9ED91052-A62B-43CA-9575-0BC7146249E0}" type="slidenum">
              <a:rPr lang="en-US" smtClean="0">
                <a:solidFill>
                  <a:schemeClr val="bg1"/>
                </a:solidFill>
              </a:rPr>
              <a:pPr/>
              <a:t>3</a:t>
            </a:fld>
            <a:endParaRPr lang="en-US" dirty="0">
              <a:solidFill>
                <a:schemeClr val="bg1"/>
              </a:solidFill>
            </a:endParaRPr>
          </a:p>
        </p:txBody>
      </p:sp>
      <p:sp>
        <p:nvSpPr>
          <p:cNvPr id="36" name="Title 35"/>
          <p:cNvSpPr>
            <a:spLocks noGrp="1"/>
          </p:cNvSpPr>
          <p:nvPr>
            <p:ph type="title"/>
          </p:nvPr>
        </p:nvSpPr>
        <p:spPr/>
        <p:txBody>
          <a:bodyPr/>
          <a:lstStyle/>
          <a:p>
            <a:r>
              <a:rPr lang="en-US" sz="5200" dirty="0">
                <a:solidFill>
                  <a:schemeClr val="bg1"/>
                </a:solidFill>
              </a:rPr>
              <a:t>Problem</a:t>
            </a:r>
          </a:p>
        </p:txBody>
      </p:sp>
      <p:sp>
        <p:nvSpPr>
          <p:cNvPr id="29" name="Rectangle: Rounded Corners 28">
            <a:extLst>
              <a:ext uri="{FF2B5EF4-FFF2-40B4-BE49-F238E27FC236}">
                <a16:creationId xmlns:a16="http://schemas.microsoft.com/office/drawing/2014/main" id="{77311713-3B68-4682-95A8-44CEA3DDCB20}"/>
              </a:ext>
            </a:extLst>
          </p:cNvPr>
          <p:cNvSpPr/>
          <p:nvPr/>
        </p:nvSpPr>
        <p:spPr>
          <a:xfrm>
            <a:off x="8032889" y="2179959"/>
            <a:ext cx="1706352" cy="1817779"/>
          </a:xfrm>
          <a:prstGeom prst="roundRect">
            <a:avLst>
              <a:gd name="adj" fmla="val 0"/>
            </a:avLst>
          </a:prstGeom>
          <a:solidFill>
            <a:schemeClr val="bg1"/>
          </a:solidFill>
          <a:ln>
            <a:noFill/>
          </a:ln>
          <a:effectLst>
            <a:outerShdw blurRad="558800" dist="177800" dir="5400000" algn="t"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a:p>
        </p:txBody>
      </p:sp>
      <p:grpSp>
        <p:nvGrpSpPr>
          <p:cNvPr id="31" name="Group 30">
            <a:extLst>
              <a:ext uri="{FF2B5EF4-FFF2-40B4-BE49-F238E27FC236}">
                <a16:creationId xmlns:a16="http://schemas.microsoft.com/office/drawing/2014/main" id="{66169ABB-2F33-4002-80E7-71193FACB20B}"/>
              </a:ext>
            </a:extLst>
          </p:cNvPr>
          <p:cNvGrpSpPr/>
          <p:nvPr/>
        </p:nvGrpSpPr>
        <p:grpSpPr>
          <a:xfrm>
            <a:off x="8268294" y="4542485"/>
            <a:ext cx="3183692" cy="1131495"/>
            <a:chOff x="1038681" y="4016101"/>
            <a:chExt cx="3183692" cy="1131495"/>
          </a:xfrm>
        </p:grpSpPr>
        <p:sp>
          <p:nvSpPr>
            <p:cNvPr id="34" name="Rectangle 33">
              <a:extLst>
                <a:ext uri="{FF2B5EF4-FFF2-40B4-BE49-F238E27FC236}">
                  <a16:creationId xmlns:a16="http://schemas.microsoft.com/office/drawing/2014/main" id="{924A3210-43B5-4DD4-8A99-5442B572A9F1}"/>
                </a:ext>
              </a:extLst>
            </p:cNvPr>
            <p:cNvSpPr/>
            <p:nvPr/>
          </p:nvSpPr>
          <p:spPr>
            <a:xfrm>
              <a:off x="1038681" y="4484081"/>
              <a:ext cx="2946918" cy="663515"/>
            </a:xfrm>
            <a:prstGeom prst="rect">
              <a:avLst/>
            </a:prstGeom>
          </p:spPr>
          <p:txBody>
            <a:bodyPr wrap="square">
              <a:spAutoFit/>
            </a:bodyPr>
            <a:lstStyle/>
            <a:p>
              <a:pPr>
                <a:lnSpc>
                  <a:spcPct val="120000"/>
                </a:lnSpc>
              </a:pPr>
              <a:r>
                <a:rPr lang="en-US" sz="1600" dirty="0">
                  <a:solidFill>
                    <a:schemeClr val="bg1"/>
                  </a:solidFill>
                </a:rPr>
                <a:t>It is not always easy to fix a price for Airbnb hosts</a:t>
              </a:r>
            </a:p>
          </p:txBody>
        </p:sp>
        <p:sp>
          <p:nvSpPr>
            <p:cNvPr id="35" name="Rectangle 34">
              <a:extLst>
                <a:ext uri="{FF2B5EF4-FFF2-40B4-BE49-F238E27FC236}">
                  <a16:creationId xmlns:a16="http://schemas.microsoft.com/office/drawing/2014/main" id="{4F0A8498-7F24-4E76-811F-0F5701BCE077}"/>
                </a:ext>
              </a:extLst>
            </p:cNvPr>
            <p:cNvSpPr/>
            <p:nvPr/>
          </p:nvSpPr>
          <p:spPr>
            <a:xfrm>
              <a:off x="1038681" y="4016101"/>
              <a:ext cx="3183692" cy="461665"/>
            </a:xfrm>
            <a:prstGeom prst="rect">
              <a:avLst/>
            </a:prstGeom>
          </p:spPr>
          <p:txBody>
            <a:bodyPr wrap="none">
              <a:spAutoFit/>
            </a:bodyPr>
            <a:lstStyle/>
            <a:p>
              <a:r>
                <a:rPr lang="en-US" sz="2400" b="1" dirty="0">
                  <a:solidFill>
                    <a:schemeClr val="bg1"/>
                  </a:solidFill>
                </a:rPr>
                <a:t>No Easy Way Exists </a:t>
              </a:r>
            </a:p>
          </p:txBody>
        </p:sp>
      </p:grpSp>
      <p:pic>
        <p:nvPicPr>
          <p:cNvPr id="11" name="Picture 10">
            <a:extLst>
              <a:ext uri="{FF2B5EF4-FFF2-40B4-BE49-F238E27FC236}">
                <a16:creationId xmlns:a16="http://schemas.microsoft.com/office/drawing/2014/main" id="{EC466F6F-5C94-4197-BD53-F28BB3E4BE77}"/>
              </a:ext>
            </a:extLst>
          </p:cNvPr>
          <p:cNvPicPr>
            <a:picLocks noChangeAspect="1"/>
          </p:cNvPicPr>
          <p:nvPr/>
        </p:nvPicPr>
        <p:blipFill>
          <a:blip r:embed="rId3" cstate="print">
            <a:duotone>
              <a:schemeClr val="bg2">
                <a:shade val="45000"/>
                <a:satMod val="135000"/>
              </a:schemeClr>
              <a:prstClr val="white"/>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a:ext>
            </a:extLst>
          </a:blip>
          <a:stretch>
            <a:fillRect/>
          </a:stretch>
        </p:blipFill>
        <p:spPr>
          <a:xfrm>
            <a:off x="8553191" y="2823832"/>
            <a:ext cx="667254" cy="667254"/>
          </a:xfrm>
          <a:prstGeom prst="rect">
            <a:avLst/>
          </a:prstGeom>
        </p:spPr>
      </p:pic>
      <p:sp>
        <p:nvSpPr>
          <p:cNvPr id="3" name="Rectangle: Rounded Corners 2">
            <a:extLst>
              <a:ext uri="{FF2B5EF4-FFF2-40B4-BE49-F238E27FC236}">
                <a16:creationId xmlns:a16="http://schemas.microsoft.com/office/drawing/2014/main" id="{87E5E16A-0D31-4900-A188-4D8C5D964470}"/>
              </a:ext>
            </a:extLst>
          </p:cNvPr>
          <p:cNvSpPr/>
          <p:nvPr/>
        </p:nvSpPr>
        <p:spPr>
          <a:xfrm>
            <a:off x="748764" y="2165342"/>
            <a:ext cx="1864391" cy="1832396"/>
          </a:xfrm>
          <a:prstGeom prst="roundRect">
            <a:avLst>
              <a:gd name="adj" fmla="val 0"/>
            </a:avLst>
          </a:prstGeom>
          <a:solidFill>
            <a:schemeClr val="bg1"/>
          </a:solidFill>
          <a:ln>
            <a:noFill/>
          </a:ln>
          <a:effectLst>
            <a:outerShdw blurRad="558800" dist="177800" dir="5400000" algn="t"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a:p>
        </p:txBody>
      </p:sp>
      <p:grpSp>
        <p:nvGrpSpPr>
          <p:cNvPr id="4" name="Group 3">
            <a:extLst>
              <a:ext uri="{FF2B5EF4-FFF2-40B4-BE49-F238E27FC236}">
                <a16:creationId xmlns:a16="http://schemas.microsoft.com/office/drawing/2014/main" id="{A7A617A8-E8B3-41D6-A4AC-E1D3BDF3F5FB}"/>
              </a:ext>
            </a:extLst>
          </p:cNvPr>
          <p:cNvGrpSpPr/>
          <p:nvPr/>
        </p:nvGrpSpPr>
        <p:grpSpPr>
          <a:xfrm>
            <a:off x="911672" y="4542485"/>
            <a:ext cx="2946918" cy="1131495"/>
            <a:chOff x="1038681" y="4016101"/>
            <a:chExt cx="2946918" cy="1131495"/>
          </a:xfrm>
        </p:grpSpPr>
        <p:sp>
          <p:nvSpPr>
            <p:cNvPr id="5" name="Rectangle 4">
              <a:extLst>
                <a:ext uri="{FF2B5EF4-FFF2-40B4-BE49-F238E27FC236}">
                  <a16:creationId xmlns:a16="http://schemas.microsoft.com/office/drawing/2014/main" id="{A16661CB-EBB5-4397-ABD3-2360A7A92409}"/>
                </a:ext>
              </a:extLst>
            </p:cNvPr>
            <p:cNvSpPr/>
            <p:nvPr/>
          </p:nvSpPr>
          <p:spPr>
            <a:xfrm>
              <a:off x="1038681" y="4484081"/>
              <a:ext cx="2946918" cy="663515"/>
            </a:xfrm>
            <a:prstGeom prst="rect">
              <a:avLst/>
            </a:prstGeom>
          </p:spPr>
          <p:txBody>
            <a:bodyPr wrap="square">
              <a:spAutoFit/>
            </a:bodyPr>
            <a:lstStyle/>
            <a:p>
              <a:pPr>
                <a:lnSpc>
                  <a:spcPct val="120000"/>
                </a:lnSpc>
              </a:pPr>
              <a:r>
                <a:rPr lang="en-US" sz="1600" dirty="0">
                  <a:solidFill>
                    <a:schemeClr val="bg1"/>
                  </a:solidFill>
                </a:rPr>
                <a:t>This is an important concern for both customers and Airbnb hosts</a:t>
              </a:r>
            </a:p>
          </p:txBody>
        </p:sp>
        <p:sp>
          <p:nvSpPr>
            <p:cNvPr id="6" name="Rectangle 5">
              <a:extLst>
                <a:ext uri="{FF2B5EF4-FFF2-40B4-BE49-F238E27FC236}">
                  <a16:creationId xmlns:a16="http://schemas.microsoft.com/office/drawing/2014/main" id="{8C915F2D-5F67-4869-BD70-401E12951A06}"/>
                </a:ext>
              </a:extLst>
            </p:cNvPr>
            <p:cNvSpPr/>
            <p:nvPr/>
          </p:nvSpPr>
          <p:spPr>
            <a:xfrm>
              <a:off x="1038681" y="4016101"/>
              <a:ext cx="938077" cy="461665"/>
            </a:xfrm>
            <a:prstGeom prst="rect">
              <a:avLst/>
            </a:prstGeom>
          </p:spPr>
          <p:txBody>
            <a:bodyPr wrap="none">
              <a:spAutoFit/>
            </a:bodyPr>
            <a:lstStyle/>
            <a:p>
              <a:r>
                <a:rPr lang="en-US" sz="2400" b="1" dirty="0">
                  <a:solidFill>
                    <a:schemeClr val="bg1"/>
                  </a:solidFill>
                </a:rPr>
                <a:t>Price</a:t>
              </a:r>
            </a:p>
          </p:txBody>
        </p:sp>
      </p:grpSp>
      <p:pic>
        <p:nvPicPr>
          <p:cNvPr id="13" name="Picture 12">
            <a:extLst>
              <a:ext uri="{FF2B5EF4-FFF2-40B4-BE49-F238E27FC236}">
                <a16:creationId xmlns:a16="http://schemas.microsoft.com/office/drawing/2014/main" id="{22B21AC0-1800-488C-866F-7C7E9D5FA8B7}"/>
              </a:ext>
            </a:extLst>
          </p:cNvPr>
          <p:cNvPicPr>
            <a:picLocks noChangeAspect="1"/>
          </p:cNvPicPr>
          <p:nvPr/>
        </p:nvPicPr>
        <p:blipFill>
          <a:blip r:embed="rId5" cstate="print">
            <a:duotone>
              <a:schemeClr val="bg2">
                <a:shade val="45000"/>
                <a:satMod val="135000"/>
              </a:schemeClr>
              <a:prstClr val="white"/>
            </a:duotone>
            <a:extLst>
              <a:ext uri="{BEBA8EAE-BF5A-486C-A8C5-ECC9F3942E4B}">
                <a14:imgProps xmlns:a14="http://schemas.microsoft.com/office/drawing/2010/main">
                  <a14:imgLayer r:embed="rId6">
                    <a14:imgEffect>
                      <a14:sharpenSoften amount="-50000"/>
                    </a14:imgEffect>
                    <a14:imgEffect>
                      <a14:brightnessContrast bright="-40000" contrast="-40000"/>
                    </a14:imgEffect>
                  </a14:imgLayer>
                </a14:imgProps>
              </a:ext>
              <a:ext uri="{28A0092B-C50C-407E-A947-70E740481C1C}">
                <a14:useLocalDpi xmlns:a14="http://schemas.microsoft.com/office/drawing/2010/main"/>
              </a:ext>
            </a:extLst>
          </a:blip>
          <a:stretch>
            <a:fillRect/>
          </a:stretch>
        </p:blipFill>
        <p:spPr>
          <a:xfrm>
            <a:off x="1262115" y="2823832"/>
            <a:ext cx="666392" cy="666392"/>
          </a:xfrm>
          <a:prstGeom prst="rect">
            <a:avLst/>
          </a:prstGeom>
        </p:spPr>
      </p:pic>
      <p:sp>
        <p:nvSpPr>
          <p:cNvPr id="18" name="Rectangle: Rounded Corners 17">
            <a:extLst>
              <a:ext uri="{FF2B5EF4-FFF2-40B4-BE49-F238E27FC236}">
                <a16:creationId xmlns:a16="http://schemas.microsoft.com/office/drawing/2014/main" id="{6AC72F08-D6B7-4E11-9955-8C276A43341A}"/>
              </a:ext>
            </a:extLst>
          </p:cNvPr>
          <p:cNvSpPr/>
          <p:nvPr/>
        </p:nvSpPr>
        <p:spPr>
          <a:xfrm>
            <a:off x="4387135" y="2179960"/>
            <a:ext cx="1766103" cy="1817778"/>
          </a:xfrm>
          <a:prstGeom prst="roundRect">
            <a:avLst>
              <a:gd name="adj" fmla="val 0"/>
            </a:avLst>
          </a:prstGeom>
          <a:solidFill>
            <a:schemeClr val="bg1"/>
          </a:solidFill>
          <a:ln>
            <a:noFill/>
          </a:ln>
          <a:effectLst>
            <a:outerShdw blurRad="558800" dist="177800" dir="5400000" algn="t"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a:p>
        </p:txBody>
      </p:sp>
      <p:grpSp>
        <p:nvGrpSpPr>
          <p:cNvPr id="20" name="Group 19">
            <a:extLst>
              <a:ext uri="{FF2B5EF4-FFF2-40B4-BE49-F238E27FC236}">
                <a16:creationId xmlns:a16="http://schemas.microsoft.com/office/drawing/2014/main" id="{0D1960FF-CE7A-44F3-9FF5-C1808312EC56}"/>
              </a:ext>
            </a:extLst>
          </p:cNvPr>
          <p:cNvGrpSpPr/>
          <p:nvPr/>
        </p:nvGrpSpPr>
        <p:grpSpPr>
          <a:xfrm>
            <a:off x="4622541" y="4542485"/>
            <a:ext cx="3092052" cy="1131495"/>
            <a:chOff x="1038681" y="4016101"/>
            <a:chExt cx="3092052" cy="1131495"/>
          </a:xfrm>
        </p:grpSpPr>
        <p:sp>
          <p:nvSpPr>
            <p:cNvPr id="23" name="Rectangle 22">
              <a:extLst>
                <a:ext uri="{FF2B5EF4-FFF2-40B4-BE49-F238E27FC236}">
                  <a16:creationId xmlns:a16="http://schemas.microsoft.com/office/drawing/2014/main" id="{AF9A7B6B-2173-48EB-B059-0D6AEC6461E3}"/>
                </a:ext>
              </a:extLst>
            </p:cNvPr>
            <p:cNvSpPr/>
            <p:nvPr/>
          </p:nvSpPr>
          <p:spPr>
            <a:xfrm>
              <a:off x="1038681" y="4484081"/>
              <a:ext cx="3092052" cy="663515"/>
            </a:xfrm>
            <a:prstGeom prst="rect">
              <a:avLst/>
            </a:prstGeom>
          </p:spPr>
          <p:txBody>
            <a:bodyPr wrap="square">
              <a:spAutoFit/>
            </a:bodyPr>
            <a:lstStyle/>
            <a:p>
              <a:pPr>
                <a:lnSpc>
                  <a:spcPct val="120000"/>
                </a:lnSpc>
              </a:pPr>
              <a:r>
                <a:rPr lang="en-US" sz="1600" dirty="0">
                  <a:solidFill>
                    <a:schemeClr val="bg1"/>
                  </a:solidFill>
                </a:rPr>
                <a:t>Price varies with respect to location and neighbourhood areas</a:t>
              </a:r>
            </a:p>
          </p:txBody>
        </p:sp>
        <p:sp>
          <p:nvSpPr>
            <p:cNvPr id="24" name="Rectangle 23">
              <a:extLst>
                <a:ext uri="{FF2B5EF4-FFF2-40B4-BE49-F238E27FC236}">
                  <a16:creationId xmlns:a16="http://schemas.microsoft.com/office/drawing/2014/main" id="{EB63EAA4-54D7-4AE3-9DA1-5E3D7A36DC01}"/>
                </a:ext>
              </a:extLst>
            </p:cNvPr>
            <p:cNvSpPr/>
            <p:nvPr/>
          </p:nvSpPr>
          <p:spPr>
            <a:xfrm>
              <a:off x="1038681" y="4016101"/>
              <a:ext cx="1268424" cy="461665"/>
            </a:xfrm>
            <a:prstGeom prst="rect">
              <a:avLst/>
            </a:prstGeom>
          </p:spPr>
          <p:txBody>
            <a:bodyPr wrap="none">
              <a:spAutoFit/>
            </a:bodyPr>
            <a:lstStyle/>
            <a:p>
              <a:r>
                <a:rPr lang="en-US" sz="2400" b="1" dirty="0">
                  <a:solidFill>
                    <a:schemeClr val="bg1"/>
                  </a:solidFill>
                </a:rPr>
                <a:t>Location</a:t>
              </a:r>
            </a:p>
          </p:txBody>
        </p:sp>
      </p:grpSp>
      <p:pic>
        <p:nvPicPr>
          <p:cNvPr id="12" name="Picture 11">
            <a:extLst>
              <a:ext uri="{FF2B5EF4-FFF2-40B4-BE49-F238E27FC236}">
                <a16:creationId xmlns:a16="http://schemas.microsoft.com/office/drawing/2014/main" id="{8429E828-0DE0-4349-840D-22E2E480A4AF}"/>
              </a:ext>
            </a:extLst>
          </p:cNvPr>
          <p:cNvPicPr>
            <a:picLocks noChangeAspect="1"/>
          </p:cNvPicPr>
          <p:nvPr/>
        </p:nvPicPr>
        <p:blipFill>
          <a:blip r:embed="rId7" cstate="print">
            <a:duotone>
              <a:schemeClr val="bg2">
                <a:shade val="45000"/>
                <a:satMod val="135000"/>
              </a:schemeClr>
              <a:prstClr val="white"/>
            </a:duotone>
            <a:extLst>
              <a:ext uri="{BEBA8EAE-BF5A-486C-A8C5-ECC9F3942E4B}">
                <a14:imgProps xmlns:a14="http://schemas.microsoft.com/office/drawing/2010/main">
                  <a14:imgLayer r:embed="rId8">
                    <a14:imgEffect>
                      <a14:brightnessContrast bright="-40000" contrast="-40000"/>
                    </a14:imgEffect>
                  </a14:imgLayer>
                </a14:imgProps>
              </a:ext>
              <a:ext uri="{28A0092B-C50C-407E-A947-70E740481C1C}">
                <a14:useLocalDpi xmlns:a14="http://schemas.microsoft.com/office/drawing/2010/main"/>
              </a:ext>
            </a:extLst>
          </a:blip>
          <a:stretch>
            <a:fillRect/>
          </a:stretch>
        </p:blipFill>
        <p:spPr>
          <a:xfrm>
            <a:off x="4863273" y="2716052"/>
            <a:ext cx="755584" cy="755583"/>
          </a:xfrm>
          <a:prstGeom prst="rect">
            <a:avLst/>
          </a:prstGeom>
        </p:spPr>
      </p:pic>
      <p:pic>
        <p:nvPicPr>
          <p:cNvPr id="46" name="Picture 45">
            <a:extLst>
              <a:ext uri="{FF2B5EF4-FFF2-40B4-BE49-F238E27FC236}">
                <a16:creationId xmlns:a16="http://schemas.microsoft.com/office/drawing/2014/main" id="{6297957F-F53F-4309-90AE-29600A2870DB}"/>
              </a:ext>
            </a:extLst>
          </p:cNvPr>
          <p:cNvPicPr>
            <a:picLocks noChangeAspect="1"/>
          </p:cNvPicPr>
          <p:nvPr/>
        </p:nvPicPr>
        <p:blipFill rotWithShape="1">
          <a:blip r:embed="rId9" cstate="print">
            <a:biLevel thresh="25000"/>
            <a:extLst>
              <a:ext uri="{28A0092B-C50C-407E-A947-70E740481C1C}">
                <a14:useLocalDpi xmlns:a14="http://schemas.microsoft.com/office/drawing/2010/main"/>
              </a:ext>
            </a:extLst>
          </a:blip>
          <a:srcRect l="12911" t="12973" r="13878" b="12973"/>
          <a:stretch/>
        </p:blipFill>
        <p:spPr>
          <a:xfrm>
            <a:off x="328438" y="540101"/>
            <a:ext cx="661342" cy="731264"/>
          </a:xfrm>
          <a:prstGeom prst="rect">
            <a:avLst/>
          </a:prstGeom>
        </p:spPr>
      </p:pic>
      <p:cxnSp>
        <p:nvCxnSpPr>
          <p:cNvPr id="32" name="Straight Connector 31">
            <a:extLst>
              <a:ext uri="{FF2B5EF4-FFF2-40B4-BE49-F238E27FC236}">
                <a16:creationId xmlns:a16="http://schemas.microsoft.com/office/drawing/2014/main" id="{A075A0FA-F37E-4AB1-A788-6FBE35C88B33}"/>
              </a:ext>
            </a:extLst>
          </p:cNvPr>
          <p:cNvCxnSpPr/>
          <p:nvPr/>
        </p:nvCxnSpPr>
        <p:spPr>
          <a:xfrm>
            <a:off x="8032035" y="4012357"/>
            <a:ext cx="3417730" cy="0"/>
          </a:xfrm>
          <a:prstGeom prst="line">
            <a:avLst/>
          </a:prstGeom>
          <a:ln w="76200">
            <a:gradFill flip="none" rotWithShape="1">
              <a:gsLst>
                <a:gs pos="0">
                  <a:schemeClr val="accent1"/>
                </a:gs>
                <a:gs pos="100000">
                  <a:schemeClr val="accent1">
                    <a:lumMod val="30000"/>
                    <a:lumOff val="70000"/>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8AFD3650-D21C-49FA-81E4-66A5F18A901C}"/>
              </a:ext>
            </a:extLst>
          </p:cNvPr>
          <p:cNvCxnSpPr/>
          <p:nvPr/>
        </p:nvCxnSpPr>
        <p:spPr>
          <a:xfrm>
            <a:off x="740528" y="4012357"/>
            <a:ext cx="3417730" cy="0"/>
          </a:xfrm>
          <a:prstGeom prst="line">
            <a:avLst/>
          </a:prstGeom>
          <a:ln w="76200">
            <a:gradFill flip="none" rotWithShape="1">
              <a:gsLst>
                <a:gs pos="0">
                  <a:schemeClr val="accent1"/>
                </a:gs>
                <a:gs pos="100000">
                  <a:schemeClr val="accent1">
                    <a:lumMod val="30000"/>
                    <a:lumOff val="70000"/>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34C21FC7-6C58-4202-8273-BBDB999D2852}"/>
              </a:ext>
            </a:extLst>
          </p:cNvPr>
          <p:cNvCxnSpPr/>
          <p:nvPr/>
        </p:nvCxnSpPr>
        <p:spPr>
          <a:xfrm>
            <a:off x="4386282" y="4012357"/>
            <a:ext cx="3417730" cy="0"/>
          </a:xfrm>
          <a:prstGeom prst="line">
            <a:avLst/>
          </a:prstGeom>
          <a:ln w="76200">
            <a:gradFill flip="none" rotWithShape="1">
              <a:gsLst>
                <a:gs pos="0">
                  <a:schemeClr val="accent1"/>
                </a:gs>
                <a:gs pos="100000">
                  <a:schemeClr val="accent1">
                    <a:lumMod val="30000"/>
                    <a:lumOff val="70000"/>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pic>
        <p:nvPicPr>
          <p:cNvPr id="2050" name="Picture 2" descr="Making the Right Pricing Decisions">
            <a:extLst>
              <a:ext uri="{FF2B5EF4-FFF2-40B4-BE49-F238E27FC236}">
                <a16:creationId xmlns:a16="http://schemas.microsoft.com/office/drawing/2014/main" id="{3273B34E-F546-C842-B4D1-E19195989B7D}"/>
              </a:ext>
            </a:extLst>
          </p:cNvPr>
          <p:cNvPicPr>
            <a:picLocks noGrp="1" noChangeAspect="1" noChangeArrowheads="1"/>
          </p:cNvPicPr>
          <p:nvPr>
            <p:ph type="pic" sz="quarter" idx="16"/>
          </p:nvPr>
        </p:nvPicPr>
        <p:blipFill>
          <a:blip r:embed="rId10" cstate="print">
            <a:extLst>
              <a:ext uri="{28A0092B-C50C-407E-A947-70E740481C1C}">
                <a14:useLocalDpi xmlns:a14="http://schemas.microsoft.com/office/drawing/2010/main"/>
              </a:ext>
            </a:extLst>
          </a:blip>
          <a:srcRect t="7071" b="7071"/>
          <a:stretch>
            <a:fillRect/>
          </a:stretch>
        </p:blipFill>
        <p:spPr bwMode="auto">
          <a:xfrm>
            <a:off x="2507485" y="2165342"/>
            <a:ext cx="1709871" cy="1832396"/>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ts Not Easy GIFs | Tenor">
            <a:extLst>
              <a:ext uri="{FF2B5EF4-FFF2-40B4-BE49-F238E27FC236}">
                <a16:creationId xmlns:a16="http://schemas.microsoft.com/office/drawing/2014/main" id="{B1573436-17AD-634A-B42E-9F68E3B79047}"/>
              </a:ext>
            </a:extLst>
          </p:cNvPr>
          <p:cNvPicPr>
            <a:picLocks noGrp="1" noChangeAspect="1" noChangeArrowheads="1"/>
          </p:cNvPicPr>
          <p:nvPr>
            <p:ph type="pic" sz="quarter" idx="18"/>
          </p:nvPr>
        </p:nvPicPr>
        <p:blipFill>
          <a:blip r:embed="rId11" cstate="print">
            <a:extLst>
              <a:ext uri="{28A0092B-C50C-407E-A947-70E740481C1C}">
                <a14:useLocalDpi xmlns:a14="http://schemas.microsoft.com/office/drawing/2010/main"/>
              </a:ext>
            </a:extLst>
          </a:blip>
          <a:srcRect l="3336" r="3336"/>
          <a:stretch>
            <a:fillRect/>
          </a:stretch>
        </p:blipFill>
        <p:spPr bwMode="auto">
          <a:xfrm>
            <a:off x="9739242" y="2178346"/>
            <a:ext cx="1711378" cy="18340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45947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Top Corners Rounded 2">
            <a:extLst>
              <a:ext uri="{FF2B5EF4-FFF2-40B4-BE49-F238E27FC236}">
                <a16:creationId xmlns:a16="http://schemas.microsoft.com/office/drawing/2014/main" id="{9C730EC9-1EDD-42D6-A92C-F9923B45D3F0}"/>
              </a:ext>
            </a:extLst>
          </p:cNvPr>
          <p:cNvSpPr/>
          <p:nvPr/>
        </p:nvSpPr>
        <p:spPr>
          <a:xfrm rot="5400000">
            <a:off x="1285548" y="133010"/>
            <a:ext cx="4020889" cy="6591985"/>
          </a:xfrm>
          <a:prstGeom prst="round2SameRect">
            <a:avLst>
              <a:gd name="adj1" fmla="val 50000"/>
              <a:gd name="adj2"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5" name="Group 34">
            <a:extLst>
              <a:ext uri="{FF2B5EF4-FFF2-40B4-BE49-F238E27FC236}">
                <a16:creationId xmlns:a16="http://schemas.microsoft.com/office/drawing/2014/main" id="{71576EEE-078C-4672-9934-819CCC559B34}"/>
              </a:ext>
            </a:extLst>
          </p:cNvPr>
          <p:cNvGrpSpPr/>
          <p:nvPr/>
        </p:nvGrpSpPr>
        <p:grpSpPr>
          <a:xfrm>
            <a:off x="3435054" y="855406"/>
            <a:ext cx="8836803" cy="5147187"/>
            <a:chOff x="3161708" y="855406"/>
            <a:chExt cx="8836803" cy="5147187"/>
          </a:xfrm>
        </p:grpSpPr>
        <p:sp>
          <p:nvSpPr>
            <p:cNvPr id="2" name="Arc 1">
              <a:extLst>
                <a:ext uri="{FF2B5EF4-FFF2-40B4-BE49-F238E27FC236}">
                  <a16:creationId xmlns:a16="http://schemas.microsoft.com/office/drawing/2014/main" id="{D0DD1489-4064-47B9-89AC-3B8A4753C10A}"/>
                </a:ext>
              </a:extLst>
            </p:cNvPr>
            <p:cNvSpPr/>
            <p:nvPr/>
          </p:nvSpPr>
          <p:spPr>
            <a:xfrm>
              <a:off x="3161708" y="855406"/>
              <a:ext cx="5146369" cy="5147187"/>
            </a:xfrm>
            <a:prstGeom prst="arc">
              <a:avLst>
                <a:gd name="adj1" fmla="val 19053897"/>
                <a:gd name="adj2" fmla="val 2288551"/>
              </a:avLst>
            </a:prstGeom>
            <a:ln w="47625">
              <a:gradFill>
                <a:gsLst>
                  <a:gs pos="53100">
                    <a:schemeClr val="bg1">
                      <a:lumMod val="85000"/>
                    </a:schemeClr>
                  </a:gs>
                  <a:gs pos="0">
                    <a:schemeClr val="bg1">
                      <a:lumMod val="85000"/>
                      <a:alpha val="30000"/>
                    </a:schemeClr>
                  </a:gs>
                  <a:gs pos="100000">
                    <a:schemeClr val="bg1">
                      <a:lumMod val="85000"/>
                      <a:alpha val="25000"/>
                    </a:schemeClr>
                  </a:gs>
                </a:gsLst>
                <a:lin ang="5400000" scaled="1"/>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 name="Oval 4">
              <a:extLst>
                <a:ext uri="{FF2B5EF4-FFF2-40B4-BE49-F238E27FC236}">
                  <a16:creationId xmlns:a16="http://schemas.microsoft.com/office/drawing/2014/main" id="{E38F3BD0-6B31-4478-AB9E-E9488104076C}"/>
                </a:ext>
              </a:extLst>
            </p:cNvPr>
            <p:cNvSpPr/>
            <p:nvPr/>
          </p:nvSpPr>
          <p:spPr>
            <a:xfrm rot="16200000">
              <a:off x="7831043" y="2002986"/>
              <a:ext cx="281576" cy="28157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latin typeface="Beirut" charset="-78"/>
                <a:ea typeface="Beirut" charset="-78"/>
                <a:cs typeface="Beirut" charset="-78"/>
              </a:endParaRPr>
            </a:p>
          </p:txBody>
        </p:sp>
        <p:sp>
          <p:nvSpPr>
            <p:cNvPr id="9" name="Oval 8">
              <a:extLst>
                <a:ext uri="{FF2B5EF4-FFF2-40B4-BE49-F238E27FC236}">
                  <a16:creationId xmlns:a16="http://schemas.microsoft.com/office/drawing/2014/main" id="{35C4DE47-E108-4D96-8DD9-D126F5FFF239}"/>
                </a:ext>
              </a:extLst>
            </p:cNvPr>
            <p:cNvSpPr/>
            <p:nvPr/>
          </p:nvSpPr>
          <p:spPr>
            <a:xfrm rot="16200000">
              <a:off x="8177485" y="3288212"/>
              <a:ext cx="281576" cy="28157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latin typeface="Beirut" charset="-78"/>
                <a:ea typeface="Beirut" charset="-78"/>
                <a:cs typeface="Beirut" charset="-78"/>
              </a:endParaRPr>
            </a:p>
          </p:txBody>
        </p:sp>
        <p:sp>
          <p:nvSpPr>
            <p:cNvPr id="12" name="Oval 11">
              <a:extLst>
                <a:ext uri="{FF2B5EF4-FFF2-40B4-BE49-F238E27FC236}">
                  <a16:creationId xmlns:a16="http://schemas.microsoft.com/office/drawing/2014/main" id="{66B806FC-BB5F-4E76-B72E-9164CAF2696B}"/>
                </a:ext>
              </a:extLst>
            </p:cNvPr>
            <p:cNvSpPr/>
            <p:nvPr/>
          </p:nvSpPr>
          <p:spPr>
            <a:xfrm rot="16200000">
              <a:off x="7928573" y="4434939"/>
              <a:ext cx="281576" cy="28157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latin typeface="Beirut" charset="-78"/>
                <a:ea typeface="Beirut" charset="-78"/>
                <a:cs typeface="Beirut" charset="-78"/>
              </a:endParaRPr>
            </a:p>
          </p:txBody>
        </p:sp>
        <p:grpSp>
          <p:nvGrpSpPr>
            <p:cNvPr id="28" name="Group 27">
              <a:extLst>
                <a:ext uri="{FF2B5EF4-FFF2-40B4-BE49-F238E27FC236}">
                  <a16:creationId xmlns:a16="http://schemas.microsoft.com/office/drawing/2014/main" id="{55D4915D-AEB1-4A28-BC05-2798BF8A2E04}"/>
                </a:ext>
              </a:extLst>
            </p:cNvPr>
            <p:cNvGrpSpPr/>
            <p:nvPr/>
          </p:nvGrpSpPr>
          <p:grpSpPr>
            <a:xfrm>
              <a:off x="8459062" y="1767075"/>
              <a:ext cx="2954335" cy="753397"/>
              <a:chOff x="8338597" y="1005574"/>
              <a:chExt cx="2954335" cy="753397"/>
            </a:xfrm>
          </p:grpSpPr>
          <p:sp>
            <p:nvSpPr>
              <p:cNvPr id="15" name="Rectangle 14">
                <a:extLst>
                  <a:ext uri="{FF2B5EF4-FFF2-40B4-BE49-F238E27FC236}">
                    <a16:creationId xmlns:a16="http://schemas.microsoft.com/office/drawing/2014/main" id="{837BFEEA-CE32-40A0-9702-F05A8C1F2DB5}"/>
                  </a:ext>
                </a:extLst>
              </p:cNvPr>
              <p:cNvSpPr/>
              <p:nvPr/>
            </p:nvSpPr>
            <p:spPr>
              <a:xfrm>
                <a:off x="8338597" y="1005574"/>
                <a:ext cx="2885997" cy="496161"/>
              </a:xfrm>
              <a:prstGeom prst="rect">
                <a:avLst/>
              </a:prstGeom>
            </p:spPr>
            <p:txBody>
              <a:bodyPr wrap="square">
                <a:spAutoFit/>
              </a:bodyPr>
              <a:lstStyle/>
              <a:p>
                <a:pPr>
                  <a:lnSpc>
                    <a:spcPct val="80000"/>
                  </a:lnSpc>
                </a:pPr>
                <a:r>
                  <a:rPr lang="en-US" sz="3200" b="1" dirty="0">
                    <a:solidFill>
                      <a:schemeClr val="tx1">
                        <a:lumMod val="75000"/>
                        <a:lumOff val="25000"/>
                      </a:schemeClr>
                    </a:solidFill>
                    <a:latin typeface="Circular"/>
                  </a:rPr>
                  <a:t>Save Money</a:t>
                </a:r>
              </a:p>
            </p:txBody>
          </p:sp>
          <p:sp>
            <p:nvSpPr>
              <p:cNvPr id="16" name="Rectangle 15">
                <a:extLst>
                  <a:ext uri="{FF2B5EF4-FFF2-40B4-BE49-F238E27FC236}">
                    <a16:creationId xmlns:a16="http://schemas.microsoft.com/office/drawing/2014/main" id="{0BED4F7F-5458-4A07-8B86-97A142E81E37}"/>
                  </a:ext>
                </a:extLst>
              </p:cNvPr>
              <p:cNvSpPr/>
              <p:nvPr/>
            </p:nvSpPr>
            <p:spPr>
              <a:xfrm>
                <a:off x="8338597" y="1389639"/>
                <a:ext cx="2954335" cy="369332"/>
              </a:xfrm>
              <a:prstGeom prst="rect">
                <a:avLst/>
              </a:prstGeom>
            </p:spPr>
            <p:txBody>
              <a:bodyPr wrap="none">
                <a:spAutoFit/>
              </a:bodyPr>
              <a:lstStyle/>
              <a:p>
                <a:r>
                  <a:rPr lang="en-US" dirty="0">
                    <a:solidFill>
                      <a:schemeClr val="tx1">
                        <a:lumMod val="75000"/>
                        <a:lumOff val="25000"/>
                      </a:schemeClr>
                    </a:solidFill>
                  </a:rPr>
                  <a:t>For customers when traveling</a:t>
                </a:r>
              </a:p>
            </p:txBody>
          </p:sp>
        </p:grpSp>
        <p:grpSp>
          <p:nvGrpSpPr>
            <p:cNvPr id="29" name="Group 28">
              <a:extLst>
                <a:ext uri="{FF2B5EF4-FFF2-40B4-BE49-F238E27FC236}">
                  <a16:creationId xmlns:a16="http://schemas.microsoft.com/office/drawing/2014/main" id="{776227BC-D4F3-4CF6-9A8F-4D443858EDC6}"/>
                </a:ext>
              </a:extLst>
            </p:cNvPr>
            <p:cNvGrpSpPr/>
            <p:nvPr/>
          </p:nvGrpSpPr>
          <p:grpSpPr>
            <a:xfrm>
              <a:off x="8684303" y="3013906"/>
              <a:ext cx="2729094" cy="807154"/>
              <a:chOff x="8145969" y="1959503"/>
              <a:chExt cx="2729094" cy="807154"/>
            </a:xfrm>
          </p:grpSpPr>
          <p:sp>
            <p:nvSpPr>
              <p:cNvPr id="19" name="Rectangle 18">
                <a:extLst>
                  <a:ext uri="{FF2B5EF4-FFF2-40B4-BE49-F238E27FC236}">
                    <a16:creationId xmlns:a16="http://schemas.microsoft.com/office/drawing/2014/main" id="{AC7F7EC8-D4D5-4828-B99B-358B66C24A4B}"/>
                  </a:ext>
                </a:extLst>
              </p:cNvPr>
              <p:cNvSpPr/>
              <p:nvPr/>
            </p:nvSpPr>
            <p:spPr>
              <a:xfrm>
                <a:off x="8145969" y="1959503"/>
                <a:ext cx="2729094" cy="496161"/>
              </a:xfrm>
              <a:prstGeom prst="rect">
                <a:avLst/>
              </a:prstGeom>
            </p:spPr>
            <p:txBody>
              <a:bodyPr wrap="square">
                <a:spAutoFit/>
              </a:bodyPr>
              <a:lstStyle/>
              <a:p>
                <a:pPr>
                  <a:lnSpc>
                    <a:spcPct val="80000"/>
                  </a:lnSpc>
                </a:pPr>
                <a:r>
                  <a:rPr lang="en-US" sz="3200" b="1" dirty="0">
                    <a:solidFill>
                      <a:schemeClr val="tx1">
                        <a:lumMod val="75000"/>
                        <a:lumOff val="25000"/>
                      </a:schemeClr>
                    </a:solidFill>
                  </a:rPr>
                  <a:t>Make Money</a:t>
                </a:r>
              </a:p>
            </p:txBody>
          </p:sp>
          <p:sp>
            <p:nvSpPr>
              <p:cNvPr id="20" name="Rectangle 19">
                <a:extLst>
                  <a:ext uri="{FF2B5EF4-FFF2-40B4-BE49-F238E27FC236}">
                    <a16:creationId xmlns:a16="http://schemas.microsoft.com/office/drawing/2014/main" id="{CB36AFE6-13E0-4F11-A2A3-EC4ECB31EC11}"/>
                  </a:ext>
                </a:extLst>
              </p:cNvPr>
              <p:cNvSpPr/>
              <p:nvPr/>
            </p:nvSpPr>
            <p:spPr>
              <a:xfrm>
                <a:off x="8183561" y="2397325"/>
                <a:ext cx="2431948" cy="369332"/>
              </a:xfrm>
              <a:prstGeom prst="rect">
                <a:avLst/>
              </a:prstGeom>
            </p:spPr>
            <p:txBody>
              <a:bodyPr wrap="none">
                <a:spAutoFit/>
              </a:bodyPr>
              <a:lstStyle/>
              <a:p>
                <a:r>
                  <a:rPr lang="en-US" dirty="0">
                    <a:solidFill>
                      <a:schemeClr val="tx1">
                        <a:lumMod val="75000"/>
                        <a:lumOff val="25000"/>
                      </a:schemeClr>
                    </a:solidFill>
                  </a:rPr>
                  <a:t>For Hosts when they list</a:t>
                </a:r>
              </a:p>
            </p:txBody>
          </p:sp>
        </p:grpSp>
        <p:grpSp>
          <p:nvGrpSpPr>
            <p:cNvPr id="30" name="Group 29">
              <a:extLst>
                <a:ext uri="{FF2B5EF4-FFF2-40B4-BE49-F238E27FC236}">
                  <a16:creationId xmlns:a16="http://schemas.microsoft.com/office/drawing/2014/main" id="{07CC96DF-AAA3-4267-B6A7-1F9D9F9DE90E}"/>
                </a:ext>
              </a:extLst>
            </p:cNvPr>
            <p:cNvGrpSpPr/>
            <p:nvPr/>
          </p:nvGrpSpPr>
          <p:grpSpPr>
            <a:xfrm>
              <a:off x="8318273" y="4167585"/>
              <a:ext cx="3680238" cy="803272"/>
              <a:chOff x="8197808" y="3033021"/>
              <a:chExt cx="3680238" cy="803272"/>
            </a:xfrm>
          </p:grpSpPr>
          <p:sp>
            <p:nvSpPr>
              <p:cNvPr id="26" name="Rectangle 25">
                <a:extLst>
                  <a:ext uri="{FF2B5EF4-FFF2-40B4-BE49-F238E27FC236}">
                    <a16:creationId xmlns:a16="http://schemas.microsoft.com/office/drawing/2014/main" id="{C1C0CA4A-1429-46C8-A1BC-796939074BBA}"/>
                  </a:ext>
                </a:extLst>
              </p:cNvPr>
              <p:cNvSpPr/>
              <p:nvPr/>
            </p:nvSpPr>
            <p:spPr>
              <a:xfrm>
                <a:off x="8216789" y="3033021"/>
                <a:ext cx="3532980" cy="496161"/>
              </a:xfrm>
              <a:prstGeom prst="rect">
                <a:avLst/>
              </a:prstGeom>
            </p:spPr>
            <p:txBody>
              <a:bodyPr wrap="square">
                <a:spAutoFit/>
              </a:bodyPr>
              <a:lstStyle/>
              <a:p>
                <a:pPr>
                  <a:lnSpc>
                    <a:spcPct val="80000"/>
                  </a:lnSpc>
                </a:pPr>
                <a:r>
                  <a:rPr lang="en-US" sz="3200" b="1" dirty="0">
                    <a:solidFill>
                      <a:schemeClr val="tx1">
                        <a:lumMod val="75000"/>
                        <a:lumOff val="25000"/>
                      </a:schemeClr>
                    </a:solidFill>
                  </a:rPr>
                  <a:t>Stay in Competition</a:t>
                </a:r>
              </a:p>
            </p:txBody>
          </p:sp>
          <p:sp>
            <p:nvSpPr>
              <p:cNvPr id="27" name="Rectangle 26">
                <a:extLst>
                  <a:ext uri="{FF2B5EF4-FFF2-40B4-BE49-F238E27FC236}">
                    <a16:creationId xmlns:a16="http://schemas.microsoft.com/office/drawing/2014/main" id="{CEDE6C97-7ED5-4EAB-8049-807B5287F060}"/>
                  </a:ext>
                </a:extLst>
              </p:cNvPr>
              <p:cNvSpPr/>
              <p:nvPr/>
            </p:nvSpPr>
            <p:spPr>
              <a:xfrm>
                <a:off x="8197808" y="3466961"/>
                <a:ext cx="3680238" cy="369332"/>
              </a:xfrm>
              <a:prstGeom prst="rect">
                <a:avLst/>
              </a:prstGeom>
            </p:spPr>
            <p:txBody>
              <a:bodyPr wrap="none">
                <a:spAutoFit/>
              </a:bodyPr>
              <a:lstStyle/>
              <a:p>
                <a:r>
                  <a:rPr lang="en-US" dirty="0">
                    <a:solidFill>
                      <a:schemeClr val="tx1">
                        <a:lumMod val="75000"/>
                        <a:lumOff val="25000"/>
                      </a:schemeClr>
                    </a:solidFill>
                  </a:rPr>
                  <a:t>Not too expensive also not too cheap</a:t>
                </a:r>
              </a:p>
            </p:txBody>
          </p:sp>
        </p:grpSp>
      </p:grpSp>
      <p:grpSp>
        <p:nvGrpSpPr>
          <p:cNvPr id="33" name="Group 32">
            <a:extLst>
              <a:ext uri="{FF2B5EF4-FFF2-40B4-BE49-F238E27FC236}">
                <a16:creationId xmlns:a16="http://schemas.microsoft.com/office/drawing/2014/main" id="{DC5B4AD4-C8DB-4155-B8E9-7A92F1E25CBF}"/>
              </a:ext>
            </a:extLst>
          </p:cNvPr>
          <p:cNvGrpSpPr/>
          <p:nvPr/>
        </p:nvGrpSpPr>
        <p:grpSpPr>
          <a:xfrm>
            <a:off x="312629" y="1618593"/>
            <a:ext cx="3316096" cy="2578361"/>
            <a:chOff x="2926454" y="1027410"/>
            <a:chExt cx="3316096" cy="1741892"/>
          </a:xfrm>
        </p:grpSpPr>
        <p:sp>
          <p:nvSpPr>
            <p:cNvPr id="31" name="Rectangle 30">
              <a:extLst>
                <a:ext uri="{FF2B5EF4-FFF2-40B4-BE49-F238E27FC236}">
                  <a16:creationId xmlns:a16="http://schemas.microsoft.com/office/drawing/2014/main" id="{16D8817F-2FAF-4CD2-863B-902F5878CF85}"/>
                </a:ext>
              </a:extLst>
            </p:cNvPr>
            <p:cNvSpPr/>
            <p:nvPr/>
          </p:nvSpPr>
          <p:spPr>
            <a:xfrm>
              <a:off x="2926454" y="1027410"/>
              <a:ext cx="2491388" cy="707088"/>
            </a:xfrm>
            <a:prstGeom prst="rect">
              <a:avLst/>
            </a:prstGeom>
          </p:spPr>
          <p:txBody>
            <a:bodyPr wrap="none">
              <a:spAutoFit/>
            </a:bodyPr>
            <a:lstStyle/>
            <a:p>
              <a:r>
                <a:rPr lang="en-US" sz="5200" b="1" dirty="0">
                  <a:solidFill>
                    <a:schemeClr val="bg1"/>
                  </a:solidFill>
                </a:rPr>
                <a:t>Solution</a:t>
              </a:r>
            </a:p>
          </p:txBody>
        </p:sp>
        <p:sp>
          <p:nvSpPr>
            <p:cNvPr id="32" name="object 4">
              <a:extLst>
                <a:ext uri="{FF2B5EF4-FFF2-40B4-BE49-F238E27FC236}">
                  <a16:creationId xmlns:a16="http://schemas.microsoft.com/office/drawing/2014/main" id="{101F0457-0006-4E1A-B6B3-C3A266E7B674}"/>
                </a:ext>
              </a:extLst>
            </p:cNvPr>
            <p:cNvSpPr txBox="1"/>
            <p:nvPr/>
          </p:nvSpPr>
          <p:spPr>
            <a:xfrm>
              <a:off x="3011897" y="1916364"/>
              <a:ext cx="3230653" cy="852938"/>
            </a:xfrm>
            <a:prstGeom prst="rect">
              <a:avLst/>
            </a:prstGeom>
          </p:spPr>
          <p:txBody>
            <a:bodyPr vert="horz" wrap="square" lIns="0" tIns="31115" rIns="0" bIns="0" rtlCol="0">
              <a:spAutoFit/>
            </a:bodyPr>
            <a:lstStyle/>
            <a:p>
              <a:pPr marL="12700" marR="5080">
                <a:spcBef>
                  <a:spcPts val="245"/>
                </a:spcBef>
              </a:pPr>
              <a:r>
                <a:rPr lang="en-US" sz="2000" b="1" spc="135" dirty="0">
                  <a:solidFill>
                    <a:schemeClr val="bg1"/>
                  </a:solidFill>
                  <a:latin typeface="+mj-lt"/>
                  <a:cs typeface="Arial"/>
                </a:rPr>
                <a:t>A </a:t>
              </a:r>
              <a:r>
                <a:rPr lang="en-US" sz="2000" b="1" spc="145" dirty="0">
                  <a:solidFill>
                    <a:schemeClr val="bg1"/>
                  </a:solidFill>
                  <a:latin typeface="+mj-lt"/>
                  <a:cs typeface="Arial"/>
                </a:rPr>
                <a:t>web platform</a:t>
              </a:r>
              <a:r>
                <a:rPr lang="en-US" sz="2000" b="1" spc="-490" dirty="0">
                  <a:solidFill>
                    <a:schemeClr val="bg1"/>
                  </a:solidFill>
                  <a:latin typeface="+mj-lt"/>
                  <a:cs typeface="Arial"/>
                </a:rPr>
                <a:t>     </a:t>
              </a:r>
              <a:r>
                <a:rPr lang="en-US" sz="2000" b="1" spc="-5" dirty="0">
                  <a:solidFill>
                    <a:schemeClr val="bg1"/>
                  </a:solidFill>
                  <a:latin typeface="+mj-lt"/>
                  <a:cs typeface="Arial"/>
                </a:rPr>
                <a:t> </a:t>
              </a:r>
              <a:r>
                <a:rPr lang="en-US" sz="2000" spc="-5" dirty="0">
                  <a:solidFill>
                    <a:schemeClr val="bg1"/>
                  </a:solidFill>
                  <a:latin typeface="+mj-lt"/>
                  <a:cs typeface="Arial"/>
                </a:rPr>
                <a:t>where </a:t>
              </a:r>
              <a:r>
                <a:rPr lang="en-US" sz="2000" dirty="0">
                  <a:solidFill>
                    <a:schemeClr val="bg1"/>
                  </a:solidFill>
                  <a:latin typeface="+mj-lt"/>
                  <a:cs typeface="Arial"/>
                </a:rPr>
                <a:t>users can provide the features and predict the price with the help of Machine learning model</a:t>
              </a:r>
              <a:endParaRPr sz="2000" dirty="0">
                <a:solidFill>
                  <a:schemeClr val="bg1"/>
                </a:solidFill>
                <a:latin typeface="+mj-lt"/>
                <a:cs typeface="Arial"/>
              </a:endParaRPr>
            </a:p>
          </p:txBody>
        </p:sp>
      </p:grpSp>
      <p:pic>
        <p:nvPicPr>
          <p:cNvPr id="14" name="Picture 13">
            <a:extLst>
              <a:ext uri="{FF2B5EF4-FFF2-40B4-BE49-F238E27FC236}">
                <a16:creationId xmlns:a16="http://schemas.microsoft.com/office/drawing/2014/main" id="{822D7BC4-8140-41CF-B5C7-BB5453B3CEDB}"/>
              </a:ext>
            </a:extLst>
          </p:cNvPr>
          <p:cNvPicPr>
            <a:picLocks noChangeAspect="1"/>
          </p:cNvPicPr>
          <p:nvPr/>
        </p:nvPicPr>
        <p:blipFill rotWithShape="1">
          <a:blip r:embed="rId2" cstate="print">
            <a:extLst>
              <a:ext uri="{BEBA8EAE-BF5A-486C-A8C5-ECC9F3942E4B}">
                <a14:imgProps xmlns:a14="http://schemas.microsoft.com/office/drawing/2010/main">
                  <a14:imgLayer r:embed="rId3">
                    <a14:imgEffect>
                      <a14:backgroundRemoval t="0" b="97154" l="0" r="100000">
                        <a14:foregroundMark x1="28226" y1="94400" x2="75806" y2="90901"/>
                        <a14:foregroundMark x1="41935" y1="88801" x2="29355" y2="88567"/>
                        <a14:foregroundMark x1="29355" y1="88567" x2="20484" y2="91694"/>
                        <a14:foregroundMark x1="20484" y1="91694" x2="29032" y2="97154"/>
                      </a14:backgroundRemoval>
                    </a14:imgEffect>
                  </a14:imgLayer>
                </a14:imgProps>
              </a:ext>
              <a:ext uri="{28A0092B-C50C-407E-A947-70E740481C1C}">
                <a14:useLocalDpi xmlns:a14="http://schemas.microsoft.com/office/drawing/2010/main"/>
              </a:ext>
            </a:extLst>
          </a:blip>
          <a:srcRect/>
          <a:stretch/>
        </p:blipFill>
        <p:spPr>
          <a:xfrm>
            <a:off x="3623964" y="855406"/>
            <a:ext cx="4502462" cy="5186016"/>
          </a:xfrm>
          <a:prstGeom prst="rect">
            <a:avLst/>
          </a:prstGeom>
          <a:effectLst>
            <a:outerShdw blurRad="558800" dist="76200" dir="8100000" algn="tr" rotWithShape="0">
              <a:prstClr val="black">
                <a:alpha val="20000"/>
              </a:prstClr>
            </a:outerShdw>
          </a:effectLst>
        </p:spPr>
      </p:pic>
      <p:sp>
        <p:nvSpPr>
          <p:cNvPr id="4" name="Slide Number Placeholder 3"/>
          <p:cNvSpPr>
            <a:spLocks noGrp="1"/>
          </p:cNvSpPr>
          <p:nvPr>
            <p:ph type="sldNum" sz="quarter" idx="12"/>
          </p:nvPr>
        </p:nvSpPr>
        <p:spPr/>
        <p:txBody>
          <a:bodyPr/>
          <a:lstStyle/>
          <a:p>
            <a:fld id="{9ED91052-A62B-43CA-9575-0BC7146249E0}" type="slidenum">
              <a:rPr lang="en-US" smtClean="0"/>
              <a:t>4</a:t>
            </a:fld>
            <a:endParaRPr lang="en-US"/>
          </a:p>
        </p:txBody>
      </p:sp>
    </p:spTree>
    <p:extLst>
      <p:ext uri="{BB962C8B-B14F-4D97-AF65-F5344CB8AC3E}">
        <p14:creationId xmlns:p14="http://schemas.microsoft.com/office/powerpoint/2010/main" val="11912270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B6FACB3C-9069-4791-BC5C-0DB7CD19B8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71F2038E-D777-4B76-81DD-DD13EE91B9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2638117D-31E1-4E53-9642-94C1ECDF807B}"/>
              </a:ext>
            </a:extLst>
          </p:cNvPr>
          <p:cNvSpPr/>
          <p:nvPr/>
        </p:nvSpPr>
        <p:spPr>
          <a:xfrm>
            <a:off x="741610" y="274301"/>
            <a:ext cx="4766330" cy="1454051"/>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5200" b="1" kern="1200" dirty="0">
                <a:solidFill>
                  <a:schemeClr val="accent1"/>
                </a:solidFill>
                <a:latin typeface="+mj-lt"/>
                <a:ea typeface="+mj-ea"/>
                <a:cs typeface="+mj-cs"/>
              </a:rPr>
              <a:t>Project Lifecycle</a:t>
            </a:r>
          </a:p>
        </p:txBody>
      </p:sp>
      <p:grpSp>
        <p:nvGrpSpPr>
          <p:cNvPr id="27" name="Group 26">
            <a:extLst>
              <a:ext uri="{FF2B5EF4-FFF2-40B4-BE49-F238E27FC236}">
                <a16:creationId xmlns:a16="http://schemas.microsoft.com/office/drawing/2014/main" id="{DD354807-230F-4402-B1B9-F733A8F1F19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818240" y="-16714"/>
            <a:ext cx="6373761" cy="6874714"/>
            <a:chOff x="5818240" y="-1"/>
            <a:chExt cx="6373761" cy="6874714"/>
          </a:xfrm>
        </p:grpSpPr>
        <p:sp>
          <p:nvSpPr>
            <p:cNvPr id="28" name="Freeform: Shape 27">
              <a:extLst>
                <a:ext uri="{FF2B5EF4-FFF2-40B4-BE49-F238E27FC236}">
                  <a16:creationId xmlns:a16="http://schemas.microsoft.com/office/drawing/2014/main" id="{BF5A6F4A-CE87-4D5C-9382-8167967CE8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18240" y="-1"/>
              <a:ext cx="6373761" cy="6874714"/>
            </a:xfrm>
            <a:custGeom>
              <a:avLst/>
              <a:gdLst>
                <a:gd name="connsiteX0" fmla="*/ 6373761 w 6373761"/>
                <a:gd name="connsiteY0" fmla="*/ 5771297 h 6874714"/>
                <a:gd name="connsiteX1" fmla="*/ 6373761 w 6373761"/>
                <a:gd name="connsiteY1" fmla="*/ 6247960 h 6874714"/>
                <a:gd name="connsiteX2" fmla="*/ 6235932 w 6373761"/>
                <a:gd name="connsiteY2" fmla="*/ 6361930 h 6874714"/>
                <a:gd name="connsiteX3" fmla="*/ 5960375 w 6373761"/>
                <a:gd name="connsiteY3" fmla="*/ 6587489 h 6874714"/>
                <a:gd name="connsiteX4" fmla="*/ 5822907 w 6373761"/>
                <a:gd name="connsiteY4" fmla="*/ 6701871 h 6874714"/>
                <a:gd name="connsiteX5" fmla="*/ 5681115 w 6373761"/>
                <a:gd name="connsiteY5" fmla="*/ 6816896 h 6874714"/>
                <a:gd name="connsiteX6" fmla="*/ 5604096 w 6373761"/>
                <a:gd name="connsiteY6" fmla="*/ 6874714 h 6874714"/>
                <a:gd name="connsiteX7" fmla="*/ 4878485 w 6373761"/>
                <a:gd name="connsiteY7" fmla="*/ 6874714 h 6874714"/>
                <a:gd name="connsiteX8" fmla="*/ 5006014 w 6373761"/>
                <a:gd name="connsiteY8" fmla="*/ 6800200 h 6874714"/>
                <a:gd name="connsiteX9" fmla="*/ 5149855 w 6373761"/>
                <a:gd name="connsiteY9" fmla="*/ 6707667 h 6874714"/>
                <a:gd name="connsiteX10" fmla="*/ 5431866 w 6373761"/>
                <a:gd name="connsiteY10" fmla="*/ 6506210 h 6874714"/>
                <a:gd name="connsiteX11" fmla="*/ 5571036 w 6373761"/>
                <a:gd name="connsiteY11" fmla="*/ 6399557 h 6874714"/>
                <a:gd name="connsiteX12" fmla="*/ 5711649 w 6373761"/>
                <a:gd name="connsiteY12" fmla="*/ 6288912 h 6874714"/>
                <a:gd name="connsiteX13" fmla="*/ 6276589 w 6373761"/>
                <a:gd name="connsiteY13" fmla="*/ 5852379 h 6874714"/>
                <a:gd name="connsiteX14" fmla="*/ 3975975 w 6373761"/>
                <a:gd name="connsiteY14" fmla="*/ 263 h 6874714"/>
                <a:gd name="connsiteX15" fmla="*/ 4350473 w 6373761"/>
                <a:gd name="connsiteY15" fmla="*/ 24963 h 6874714"/>
                <a:gd name="connsiteX16" fmla="*/ 5077909 w 6373761"/>
                <a:gd name="connsiteY16" fmla="*/ 189450 h 6874714"/>
                <a:gd name="connsiteX17" fmla="*/ 5746507 w 6373761"/>
                <a:gd name="connsiteY17" fmla="*/ 505804 h 6874714"/>
                <a:gd name="connsiteX18" fmla="*/ 6322456 w 6373761"/>
                <a:gd name="connsiteY18" fmla="*/ 956633 h 6874714"/>
                <a:gd name="connsiteX19" fmla="*/ 6373761 w 6373761"/>
                <a:gd name="connsiteY19" fmla="*/ 1011863 h 6874714"/>
                <a:gd name="connsiteX20" fmla="*/ 6373761 w 6373761"/>
                <a:gd name="connsiteY20" fmla="*/ 1185075 h 6874714"/>
                <a:gd name="connsiteX21" fmla="*/ 6359489 w 6373761"/>
                <a:gd name="connsiteY21" fmla="*/ 1169497 h 6874714"/>
                <a:gd name="connsiteX22" fmla="*/ 6233869 w 6373761"/>
                <a:gd name="connsiteY22" fmla="*/ 1047442 h 6874714"/>
                <a:gd name="connsiteX23" fmla="*/ 5961423 w 6373761"/>
                <a:gd name="connsiteY23" fmla="*/ 827953 h 6874714"/>
                <a:gd name="connsiteX24" fmla="*/ 5663555 w 6373761"/>
                <a:gd name="connsiteY24" fmla="*/ 645304 h 6874714"/>
                <a:gd name="connsiteX25" fmla="*/ 5013827 w 6373761"/>
                <a:gd name="connsiteY25" fmla="*/ 397863 h 6874714"/>
                <a:gd name="connsiteX26" fmla="*/ 4327409 w 6373761"/>
                <a:gd name="connsiteY26" fmla="*/ 302545 h 6874714"/>
                <a:gd name="connsiteX27" fmla="*/ 3639939 w 6373761"/>
                <a:gd name="connsiteY27" fmla="*/ 338868 h 6874714"/>
                <a:gd name="connsiteX28" fmla="*/ 3302495 w 6373761"/>
                <a:gd name="connsiteY28" fmla="*/ 403659 h 6874714"/>
                <a:gd name="connsiteX29" fmla="*/ 2971604 w 6373761"/>
                <a:gd name="connsiteY29" fmla="*/ 496273 h 6874714"/>
                <a:gd name="connsiteX30" fmla="*/ 2648706 w 6373761"/>
                <a:gd name="connsiteY30" fmla="*/ 614389 h 6874714"/>
                <a:gd name="connsiteX31" fmla="*/ 2335374 w 6373761"/>
                <a:gd name="connsiteY31" fmla="*/ 757109 h 6874714"/>
                <a:gd name="connsiteX32" fmla="*/ 1741342 w 6373761"/>
                <a:gd name="connsiteY32" fmla="*/ 1107725 h 6874714"/>
                <a:gd name="connsiteX33" fmla="*/ 1600861 w 6373761"/>
                <a:gd name="connsiteY33" fmla="*/ 1208710 h 6874714"/>
                <a:gd name="connsiteX34" fmla="*/ 1531799 w 6373761"/>
                <a:gd name="connsiteY34" fmla="*/ 1260879 h 6874714"/>
                <a:gd name="connsiteX35" fmla="*/ 1463655 w 6373761"/>
                <a:gd name="connsiteY35" fmla="*/ 1314333 h 6874714"/>
                <a:gd name="connsiteX36" fmla="*/ 1200777 w 6373761"/>
                <a:gd name="connsiteY36" fmla="*/ 1541166 h 6874714"/>
                <a:gd name="connsiteX37" fmla="*/ 731501 w 6373761"/>
                <a:gd name="connsiteY37" fmla="*/ 2055754 h 6874714"/>
                <a:gd name="connsiteX38" fmla="*/ 531393 w 6373761"/>
                <a:gd name="connsiteY38" fmla="*/ 2342739 h 6874714"/>
                <a:gd name="connsiteX39" fmla="*/ 361033 w 6373761"/>
                <a:gd name="connsiteY39" fmla="*/ 2649046 h 6874714"/>
                <a:gd name="connsiteX40" fmla="*/ 323292 w 6373761"/>
                <a:gd name="connsiteY40" fmla="*/ 2728263 h 6874714"/>
                <a:gd name="connsiteX41" fmla="*/ 304945 w 6373761"/>
                <a:gd name="connsiteY41" fmla="*/ 2768193 h 6874714"/>
                <a:gd name="connsiteX42" fmla="*/ 287516 w 6373761"/>
                <a:gd name="connsiteY42" fmla="*/ 2808510 h 6874714"/>
                <a:gd name="connsiteX43" fmla="*/ 254230 w 6373761"/>
                <a:gd name="connsiteY43" fmla="*/ 2889788 h 6874714"/>
                <a:gd name="connsiteX44" fmla="*/ 223042 w 6373761"/>
                <a:gd name="connsiteY44" fmla="*/ 2971968 h 6874714"/>
                <a:gd name="connsiteX45" fmla="*/ 121611 w 6373761"/>
                <a:gd name="connsiteY45" fmla="*/ 3308544 h 6874714"/>
                <a:gd name="connsiteX46" fmla="*/ 39314 w 6373761"/>
                <a:gd name="connsiteY46" fmla="*/ 4005912 h 6874714"/>
                <a:gd name="connsiteX47" fmla="*/ 73910 w 6373761"/>
                <a:gd name="connsiteY47" fmla="*/ 4354081 h 6874714"/>
                <a:gd name="connsiteX48" fmla="*/ 179534 w 6373761"/>
                <a:gd name="connsiteY48" fmla="*/ 4687050 h 6874714"/>
                <a:gd name="connsiteX49" fmla="*/ 215964 w 6373761"/>
                <a:gd name="connsiteY49" fmla="*/ 4766654 h 6874714"/>
                <a:gd name="connsiteX50" fmla="*/ 256457 w 6373761"/>
                <a:gd name="connsiteY50" fmla="*/ 4844455 h 6874714"/>
                <a:gd name="connsiteX51" fmla="*/ 346225 w 6373761"/>
                <a:gd name="connsiteY51" fmla="*/ 4995290 h 6874714"/>
                <a:gd name="connsiteX52" fmla="*/ 445296 w 6373761"/>
                <a:gd name="connsiteY52" fmla="*/ 5140971 h 6874714"/>
                <a:gd name="connsiteX53" fmla="*/ 551443 w 6373761"/>
                <a:gd name="connsiteY53" fmla="*/ 5282531 h 6874714"/>
                <a:gd name="connsiteX54" fmla="*/ 772387 w 6373761"/>
                <a:gd name="connsiteY54" fmla="*/ 5562561 h 6874714"/>
                <a:gd name="connsiteX55" fmla="*/ 882858 w 6373761"/>
                <a:gd name="connsiteY55" fmla="*/ 5704507 h 6874714"/>
                <a:gd name="connsiteX56" fmla="*/ 990316 w 6373761"/>
                <a:gd name="connsiteY56" fmla="*/ 5848258 h 6874714"/>
                <a:gd name="connsiteX57" fmla="*/ 1097774 w 6373761"/>
                <a:gd name="connsiteY57" fmla="*/ 5987114 h 6874714"/>
                <a:gd name="connsiteX58" fmla="*/ 1210080 w 6373761"/>
                <a:gd name="connsiteY58" fmla="*/ 6121203 h 6874714"/>
                <a:gd name="connsiteX59" fmla="*/ 1448192 w 6373761"/>
                <a:gd name="connsiteY59" fmla="*/ 6374054 h 6874714"/>
                <a:gd name="connsiteX60" fmla="*/ 1982991 w 6373761"/>
                <a:gd name="connsiteY60" fmla="*/ 6796158 h 6874714"/>
                <a:gd name="connsiteX61" fmla="*/ 2118475 w 6373761"/>
                <a:gd name="connsiteY61" fmla="*/ 6874714 h 6874714"/>
                <a:gd name="connsiteX62" fmla="*/ 1569874 w 6373761"/>
                <a:gd name="connsiteY62" fmla="*/ 6874714 h 6874714"/>
                <a:gd name="connsiteX63" fmla="*/ 1507802 w 6373761"/>
                <a:gd name="connsiteY63" fmla="*/ 6817815 h 6874714"/>
                <a:gd name="connsiteX64" fmla="*/ 1256865 w 6373761"/>
                <a:gd name="connsiteY64" fmla="*/ 6543437 h 6874714"/>
                <a:gd name="connsiteX65" fmla="*/ 1038410 w 6373761"/>
                <a:gd name="connsiteY65" fmla="*/ 6248722 h 6874714"/>
                <a:gd name="connsiteX66" fmla="*/ 845380 w 6373761"/>
                <a:gd name="connsiteY66" fmla="*/ 5941386 h 6874714"/>
                <a:gd name="connsiteX67" fmla="*/ 755351 w 6373761"/>
                <a:gd name="connsiteY67" fmla="*/ 5788877 h 6874714"/>
                <a:gd name="connsiteX68" fmla="*/ 661784 w 6373761"/>
                <a:gd name="connsiteY68" fmla="*/ 5638944 h 6874714"/>
                <a:gd name="connsiteX69" fmla="*/ 466525 w 6373761"/>
                <a:gd name="connsiteY69" fmla="*/ 5340366 h 6874714"/>
                <a:gd name="connsiteX70" fmla="*/ 370992 w 6373761"/>
                <a:gd name="connsiteY70" fmla="*/ 5188502 h 6874714"/>
                <a:gd name="connsiteX71" fmla="*/ 280046 w 6373761"/>
                <a:gd name="connsiteY71" fmla="*/ 5033287 h 6874714"/>
                <a:gd name="connsiteX72" fmla="*/ 126853 w 6373761"/>
                <a:gd name="connsiteY72" fmla="*/ 4707660 h 6874714"/>
                <a:gd name="connsiteX73" fmla="*/ 30272 w 6373761"/>
                <a:gd name="connsiteY73" fmla="*/ 4362068 h 6874714"/>
                <a:gd name="connsiteX74" fmla="*/ 0 w 6373761"/>
                <a:gd name="connsiteY74" fmla="*/ 4005912 h 6874714"/>
                <a:gd name="connsiteX75" fmla="*/ 270480 w 6373761"/>
                <a:gd name="connsiteY75" fmla="*/ 2610532 h 6874714"/>
                <a:gd name="connsiteX76" fmla="*/ 415942 w 6373761"/>
                <a:gd name="connsiteY76" fmla="*/ 2280526 h 6874714"/>
                <a:gd name="connsiteX77" fmla="*/ 590102 w 6373761"/>
                <a:gd name="connsiteY77" fmla="*/ 1962626 h 6874714"/>
                <a:gd name="connsiteX78" fmla="*/ 1020719 w 6373761"/>
                <a:gd name="connsiteY78" fmla="*/ 1373070 h 6874714"/>
                <a:gd name="connsiteX79" fmla="*/ 1275080 w 6373761"/>
                <a:gd name="connsiteY79" fmla="*/ 1107081 h 6874714"/>
                <a:gd name="connsiteX80" fmla="*/ 1342437 w 6373761"/>
                <a:gd name="connsiteY80" fmla="*/ 1043965 h 6874714"/>
                <a:gd name="connsiteX81" fmla="*/ 1411106 w 6373761"/>
                <a:gd name="connsiteY81" fmla="*/ 982138 h 6874714"/>
                <a:gd name="connsiteX82" fmla="*/ 1553029 w 6373761"/>
                <a:gd name="connsiteY82" fmla="*/ 863376 h 6874714"/>
                <a:gd name="connsiteX83" fmla="*/ 2173401 w 6373761"/>
                <a:gd name="connsiteY83" fmla="*/ 454409 h 6874714"/>
                <a:gd name="connsiteX84" fmla="*/ 3599708 w 6373761"/>
                <a:gd name="connsiteY84" fmla="*/ 16332 h 6874714"/>
                <a:gd name="connsiteX85" fmla="*/ 3975975 w 6373761"/>
                <a:gd name="connsiteY85" fmla="*/ 263 h 6874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6373761" h="6874714">
                  <a:moveTo>
                    <a:pt x="6373761" y="5771297"/>
                  </a:moveTo>
                  <a:lnTo>
                    <a:pt x="6373761" y="6247960"/>
                  </a:lnTo>
                  <a:lnTo>
                    <a:pt x="6235932" y="6361930"/>
                  </a:lnTo>
                  <a:cubicBezTo>
                    <a:pt x="6143250" y="6437460"/>
                    <a:pt x="6051059" y="6512200"/>
                    <a:pt x="5960375" y="6587489"/>
                  </a:cubicBezTo>
                  <a:lnTo>
                    <a:pt x="5822907" y="6701871"/>
                  </a:lnTo>
                  <a:cubicBezTo>
                    <a:pt x="5776123" y="6740385"/>
                    <a:pt x="5729079" y="6778899"/>
                    <a:pt x="5681115" y="6816896"/>
                  </a:cubicBezTo>
                  <a:lnTo>
                    <a:pt x="5604096" y="6874714"/>
                  </a:lnTo>
                  <a:lnTo>
                    <a:pt x="4878485" y="6874714"/>
                  </a:lnTo>
                  <a:lnTo>
                    <a:pt x="5006014" y="6800200"/>
                  </a:lnTo>
                  <a:cubicBezTo>
                    <a:pt x="5054354" y="6770429"/>
                    <a:pt x="5102285" y="6739483"/>
                    <a:pt x="5149855" y="6707667"/>
                  </a:cubicBezTo>
                  <a:cubicBezTo>
                    <a:pt x="5244993" y="6643906"/>
                    <a:pt x="5338561" y="6576025"/>
                    <a:pt x="5431866" y="6506210"/>
                  </a:cubicBezTo>
                  <a:cubicBezTo>
                    <a:pt x="5478386" y="6471304"/>
                    <a:pt x="5524777" y="6435495"/>
                    <a:pt x="5571036" y="6399557"/>
                  </a:cubicBezTo>
                  <a:lnTo>
                    <a:pt x="5711649" y="6288912"/>
                  </a:lnTo>
                  <a:cubicBezTo>
                    <a:pt x="5902059" y="6140395"/>
                    <a:pt x="6093257" y="5998320"/>
                    <a:pt x="6276589" y="5852379"/>
                  </a:cubicBezTo>
                  <a:close/>
                  <a:moveTo>
                    <a:pt x="3975975" y="263"/>
                  </a:moveTo>
                  <a:cubicBezTo>
                    <a:pt x="4101550" y="1809"/>
                    <a:pt x="4226830" y="10149"/>
                    <a:pt x="4350473" y="24963"/>
                  </a:cubicBezTo>
                  <a:cubicBezTo>
                    <a:pt x="4598149" y="54846"/>
                    <a:pt x="4842943" y="108687"/>
                    <a:pt x="5077909" y="189450"/>
                  </a:cubicBezTo>
                  <a:cubicBezTo>
                    <a:pt x="5312876" y="269955"/>
                    <a:pt x="5537357" y="376867"/>
                    <a:pt x="5746507" y="505804"/>
                  </a:cubicBezTo>
                  <a:cubicBezTo>
                    <a:pt x="5955527" y="634999"/>
                    <a:pt x="6148688" y="786864"/>
                    <a:pt x="6322456" y="956633"/>
                  </a:cubicBezTo>
                  <a:lnTo>
                    <a:pt x="6373761" y="1011863"/>
                  </a:lnTo>
                  <a:lnTo>
                    <a:pt x="6373761" y="1185075"/>
                  </a:lnTo>
                  <a:lnTo>
                    <a:pt x="6359489" y="1169497"/>
                  </a:lnTo>
                  <a:cubicBezTo>
                    <a:pt x="6318811" y="1127602"/>
                    <a:pt x="6276917" y="1086890"/>
                    <a:pt x="6233869" y="1047442"/>
                  </a:cubicBezTo>
                  <a:cubicBezTo>
                    <a:pt x="6147509" y="968870"/>
                    <a:pt x="6056431" y="895448"/>
                    <a:pt x="5961423" y="827953"/>
                  </a:cubicBezTo>
                  <a:cubicBezTo>
                    <a:pt x="5865891" y="761102"/>
                    <a:pt x="5766688" y="699403"/>
                    <a:pt x="5663555" y="645304"/>
                  </a:cubicBezTo>
                  <a:cubicBezTo>
                    <a:pt x="5457943" y="535816"/>
                    <a:pt x="5238703" y="453894"/>
                    <a:pt x="5013827" y="397863"/>
                  </a:cubicBezTo>
                  <a:cubicBezTo>
                    <a:pt x="4788953" y="341703"/>
                    <a:pt x="4558442" y="310917"/>
                    <a:pt x="4327409" y="302545"/>
                  </a:cubicBezTo>
                  <a:cubicBezTo>
                    <a:pt x="4096111" y="293012"/>
                    <a:pt x="3867174" y="305893"/>
                    <a:pt x="3639939" y="338868"/>
                  </a:cubicBezTo>
                  <a:cubicBezTo>
                    <a:pt x="3526585" y="355999"/>
                    <a:pt x="3413885" y="377254"/>
                    <a:pt x="3302495" y="403659"/>
                  </a:cubicBezTo>
                  <a:cubicBezTo>
                    <a:pt x="3191107" y="430451"/>
                    <a:pt x="3080634" y="460978"/>
                    <a:pt x="2971604" y="496273"/>
                  </a:cubicBezTo>
                  <a:cubicBezTo>
                    <a:pt x="2862573" y="531437"/>
                    <a:pt x="2754854" y="570852"/>
                    <a:pt x="2648706" y="614389"/>
                  </a:cubicBezTo>
                  <a:cubicBezTo>
                    <a:pt x="2542690" y="658056"/>
                    <a:pt x="2438114" y="705714"/>
                    <a:pt x="2335374" y="757109"/>
                  </a:cubicBezTo>
                  <a:cubicBezTo>
                    <a:pt x="2129894" y="859769"/>
                    <a:pt x="1931228" y="976855"/>
                    <a:pt x="1741342" y="1107725"/>
                  </a:cubicBezTo>
                  <a:cubicBezTo>
                    <a:pt x="1694035" y="1140571"/>
                    <a:pt x="1646858" y="1173933"/>
                    <a:pt x="1600861" y="1208710"/>
                  </a:cubicBezTo>
                  <a:cubicBezTo>
                    <a:pt x="1577535" y="1225713"/>
                    <a:pt x="1554732" y="1243361"/>
                    <a:pt x="1531799" y="1260879"/>
                  </a:cubicBezTo>
                  <a:cubicBezTo>
                    <a:pt x="1508735" y="1278267"/>
                    <a:pt x="1486064" y="1296171"/>
                    <a:pt x="1463655" y="1314333"/>
                  </a:cubicBezTo>
                  <a:cubicBezTo>
                    <a:pt x="1373627" y="1386853"/>
                    <a:pt x="1285564" y="1462077"/>
                    <a:pt x="1200777" y="1541166"/>
                  </a:cubicBezTo>
                  <a:cubicBezTo>
                    <a:pt x="1030810" y="1698827"/>
                    <a:pt x="873161" y="1870785"/>
                    <a:pt x="731501" y="2055754"/>
                  </a:cubicBezTo>
                  <a:cubicBezTo>
                    <a:pt x="660734" y="2148239"/>
                    <a:pt x="593771" y="2243944"/>
                    <a:pt x="531393" y="2342739"/>
                  </a:cubicBezTo>
                  <a:cubicBezTo>
                    <a:pt x="470063" y="2442050"/>
                    <a:pt x="412140" y="2543810"/>
                    <a:pt x="361033" y="2649046"/>
                  </a:cubicBezTo>
                  <a:cubicBezTo>
                    <a:pt x="347798" y="2675194"/>
                    <a:pt x="335479" y="2701728"/>
                    <a:pt x="323292" y="2728263"/>
                  </a:cubicBezTo>
                  <a:lnTo>
                    <a:pt x="304945" y="2768193"/>
                  </a:lnTo>
                  <a:lnTo>
                    <a:pt x="287516" y="2808510"/>
                  </a:lnTo>
                  <a:cubicBezTo>
                    <a:pt x="276115" y="2835432"/>
                    <a:pt x="264583" y="2862352"/>
                    <a:pt x="254230" y="2889788"/>
                  </a:cubicBezTo>
                  <a:cubicBezTo>
                    <a:pt x="243877" y="2917224"/>
                    <a:pt x="232477" y="2944274"/>
                    <a:pt x="223042" y="2971968"/>
                  </a:cubicBezTo>
                  <a:cubicBezTo>
                    <a:pt x="182679" y="3081970"/>
                    <a:pt x="148475" y="3194291"/>
                    <a:pt x="121611" y="3308544"/>
                  </a:cubicBezTo>
                  <a:cubicBezTo>
                    <a:pt x="67096" y="3536534"/>
                    <a:pt x="39183" y="3771224"/>
                    <a:pt x="39314" y="4005912"/>
                  </a:cubicBezTo>
                  <a:cubicBezTo>
                    <a:pt x="39969" y="4122871"/>
                    <a:pt x="51109" y="4239571"/>
                    <a:pt x="73910" y="4354081"/>
                  </a:cubicBezTo>
                  <a:cubicBezTo>
                    <a:pt x="97892" y="4468334"/>
                    <a:pt x="132619" y="4580140"/>
                    <a:pt x="179534" y="4687050"/>
                  </a:cubicBezTo>
                  <a:cubicBezTo>
                    <a:pt x="190673" y="4713972"/>
                    <a:pt x="203647" y="4740249"/>
                    <a:pt x="215964" y="4766654"/>
                  </a:cubicBezTo>
                  <a:cubicBezTo>
                    <a:pt x="229332" y="4792674"/>
                    <a:pt x="242043" y="4818950"/>
                    <a:pt x="256457" y="4844455"/>
                  </a:cubicBezTo>
                  <a:cubicBezTo>
                    <a:pt x="283978" y="4895978"/>
                    <a:pt x="314642" y="4945956"/>
                    <a:pt x="346225" y="4995290"/>
                  </a:cubicBezTo>
                  <a:cubicBezTo>
                    <a:pt x="377676" y="5044752"/>
                    <a:pt x="411355" y="5092926"/>
                    <a:pt x="445296" y="5140971"/>
                  </a:cubicBezTo>
                  <a:cubicBezTo>
                    <a:pt x="479760" y="5188630"/>
                    <a:pt x="515537" y="5235645"/>
                    <a:pt x="551443" y="5282531"/>
                  </a:cubicBezTo>
                  <a:cubicBezTo>
                    <a:pt x="623387" y="5376434"/>
                    <a:pt x="698608" y="5468402"/>
                    <a:pt x="772387" y="5562561"/>
                  </a:cubicBezTo>
                  <a:cubicBezTo>
                    <a:pt x="809472" y="5609448"/>
                    <a:pt x="846428" y="5656719"/>
                    <a:pt x="882858" y="5704507"/>
                  </a:cubicBezTo>
                  <a:cubicBezTo>
                    <a:pt x="919159" y="5751909"/>
                    <a:pt x="955196" y="5802273"/>
                    <a:pt x="990316" y="5848258"/>
                  </a:cubicBezTo>
                  <a:cubicBezTo>
                    <a:pt x="1025175" y="5895402"/>
                    <a:pt x="1061736" y="5941129"/>
                    <a:pt x="1097774" y="5987114"/>
                  </a:cubicBezTo>
                  <a:cubicBezTo>
                    <a:pt x="1134860" y="6032326"/>
                    <a:pt x="1171684" y="6077536"/>
                    <a:pt x="1210080" y="6121203"/>
                  </a:cubicBezTo>
                  <a:cubicBezTo>
                    <a:pt x="1286350" y="6209051"/>
                    <a:pt x="1365632" y="6293677"/>
                    <a:pt x="1448192" y="6374054"/>
                  </a:cubicBezTo>
                  <a:cubicBezTo>
                    <a:pt x="1613572" y="6534420"/>
                    <a:pt x="1792057" y="6677526"/>
                    <a:pt x="1982991" y="6796158"/>
                  </a:cubicBezTo>
                  <a:lnTo>
                    <a:pt x="2118475" y="6874714"/>
                  </a:lnTo>
                  <a:lnTo>
                    <a:pt x="1569874" y="6874714"/>
                  </a:lnTo>
                  <a:lnTo>
                    <a:pt x="1507802" y="6817815"/>
                  </a:lnTo>
                  <a:cubicBezTo>
                    <a:pt x="1418412" y="6730595"/>
                    <a:pt x="1334903" y="6638562"/>
                    <a:pt x="1256865" y="6543437"/>
                  </a:cubicBezTo>
                  <a:cubicBezTo>
                    <a:pt x="1179155" y="6447861"/>
                    <a:pt x="1106817" y="6349194"/>
                    <a:pt x="1038410" y="6248722"/>
                  </a:cubicBezTo>
                  <a:cubicBezTo>
                    <a:pt x="969873" y="6148253"/>
                    <a:pt x="905922" y="6045592"/>
                    <a:pt x="845380" y="5941386"/>
                  </a:cubicBezTo>
                  <a:cubicBezTo>
                    <a:pt x="814453" y="5888704"/>
                    <a:pt x="786147" y="5839370"/>
                    <a:pt x="755351" y="5788877"/>
                  </a:cubicBezTo>
                  <a:cubicBezTo>
                    <a:pt x="724817" y="5738771"/>
                    <a:pt x="693760" y="5688665"/>
                    <a:pt x="661784" y="5638944"/>
                  </a:cubicBezTo>
                  <a:lnTo>
                    <a:pt x="466525" y="5340366"/>
                  </a:lnTo>
                  <a:cubicBezTo>
                    <a:pt x="434156" y="5290131"/>
                    <a:pt x="402181" y="5239639"/>
                    <a:pt x="370992" y="5188502"/>
                  </a:cubicBezTo>
                  <a:cubicBezTo>
                    <a:pt x="339803" y="5137364"/>
                    <a:pt x="308876" y="5086099"/>
                    <a:pt x="280046" y="5033287"/>
                  </a:cubicBezTo>
                  <a:cubicBezTo>
                    <a:pt x="222255" y="4928179"/>
                    <a:pt x="169181" y="4819982"/>
                    <a:pt x="126853" y="4707660"/>
                  </a:cubicBezTo>
                  <a:cubicBezTo>
                    <a:pt x="83739" y="4595725"/>
                    <a:pt x="51764" y="4479670"/>
                    <a:pt x="30272" y="4362068"/>
                  </a:cubicBezTo>
                  <a:cubicBezTo>
                    <a:pt x="9698" y="4244466"/>
                    <a:pt x="0" y="4125060"/>
                    <a:pt x="0" y="4005912"/>
                  </a:cubicBezTo>
                  <a:cubicBezTo>
                    <a:pt x="1704" y="3530867"/>
                    <a:pt x="95140" y="3057110"/>
                    <a:pt x="270480" y="2610532"/>
                  </a:cubicBezTo>
                  <a:cubicBezTo>
                    <a:pt x="314511" y="2498984"/>
                    <a:pt x="362212" y="2388466"/>
                    <a:pt x="415942" y="2280526"/>
                  </a:cubicBezTo>
                  <a:cubicBezTo>
                    <a:pt x="468884" y="2172197"/>
                    <a:pt x="527199" y="2066188"/>
                    <a:pt x="590102" y="1962626"/>
                  </a:cubicBezTo>
                  <a:cubicBezTo>
                    <a:pt x="716037" y="1755631"/>
                    <a:pt x="859794" y="1557653"/>
                    <a:pt x="1020719" y="1373070"/>
                  </a:cubicBezTo>
                  <a:cubicBezTo>
                    <a:pt x="1101575" y="1281101"/>
                    <a:pt x="1185969" y="1191838"/>
                    <a:pt x="1275080" y="1107081"/>
                  </a:cubicBezTo>
                  <a:cubicBezTo>
                    <a:pt x="1297227" y="1085699"/>
                    <a:pt x="1319504" y="1064575"/>
                    <a:pt x="1342437" y="1043965"/>
                  </a:cubicBezTo>
                  <a:cubicBezTo>
                    <a:pt x="1365240" y="1023226"/>
                    <a:pt x="1387648" y="1002102"/>
                    <a:pt x="1411106" y="982138"/>
                  </a:cubicBezTo>
                  <a:cubicBezTo>
                    <a:pt x="1457497" y="941563"/>
                    <a:pt x="1505065" y="902276"/>
                    <a:pt x="1553029" y="863376"/>
                  </a:cubicBezTo>
                  <a:cubicBezTo>
                    <a:pt x="1745798" y="708806"/>
                    <a:pt x="1954030" y="571882"/>
                    <a:pt x="2173401" y="454409"/>
                  </a:cubicBezTo>
                  <a:cubicBezTo>
                    <a:pt x="2612013" y="219334"/>
                    <a:pt x="3099505" y="65666"/>
                    <a:pt x="3599708" y="16332"/>
                  </a:cubicBezTo>
                  <a:cubicBezTo>
                    <a:pt x="3724530" y="3966"/>
                    <a:pt x="3850400" y="-1283"/>
                    <a:pt x="3975975" y="26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Shape 28">
              <a:extLst>
                <a:ext uri="{FF2B5EF4-FFF2-40B4-BE49-F238E27FC236}">
                  <a16:creationId xmlns:a16="http://schemas.microsoft.com/office/drawing/2014/main" id="{61023DD2-2E6F-4419-B404-80F08460BE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65276" y="313387"/>
              <a:ext cx="6326724" cy="6561326"/>
            </a:xfrm>
            <a:custGeom>
              <a:avLst/>
              <a:gdLst>
                <a:gd name="connsiteX0" fmla="*/ 6326724 w 6326724"/>
                <a:gd name="connsiteY0" fmla="*/ 5020808 h 6561326"/>
                <a:gd name="connsiteX1" fmla="*/ 6326724 w 6326724"/>
                <a:gd name="connsiteY1" fmla="*/ 5698632 h 6561326"/>
                <a:gd name="connsiteX2" fmla="*/ 6067438 w 6326724"/>
                <a:gd name="connsiteY2" fmla="*/ 5902509 h 6561326"/>
                <a:gd name="connsiteX3" fmla="*/ 5799974 w 6326724"/>
                <a:gd name="connsiteY3" fmla="*/ 6102017 h 6561326"/>
                <a:gd name="connsiteX4" fmla="*/ 5665258 w 6326724"/>
                <a:gd name="connsiteY4" fmla="*/ 6202100 h 6561326"/>
                <a:gd name="connsiteX5" fmla="*/ 5526873 w 6326724"/>
                <a:gd name="connsiteY5" fmla="*/ 6302828 h 6561326"/>
                <a:gd name="connsiteX6" fmla="*/ 5385080 w 6326724"/>
                <a:gd name="connsiteY6" fmla="*/ 6402268 h 6561326"/>
                <a:gd name="connsiteX7" fmla="*/ 5238833 w 6326724"/>
                <a:gd name="connsiteY7" fmla="*/ 6498875 h 6561326"/>
                <a:gd name="connsiteX8" fmla="*/ 5138040 w 6326724"/>
                <a:gd name="connsiteY8" fmla="*/ 6561326 h 6561326"/>
                <a:gd name="connsiteX9" fmla="*/ 3946072 w 6326724"/>
                <a:gd name="connsiteY9" fmla="*/ 6561326 h 6561326"/>
                <a:gd name="connsiteX10" fmla="*/ 3976009 w 6326724"/>
                <a:gd name="connsiteY10" fmla="*/ 6555242 h 6561326"/>
                <a:gd name="connsiteX11" fmla="*/ 4404855 w 6326724"/>
                <a:gd name="connsiteY11" fmla="*/ 6399048 h 6561326"/>
                <a:gd name="connsiteX12" fmla="*/ 4938868 w 6326724"/>
                <a:gd name="connsiteY12" fmla="*/ 6072132 h 6561326"/>
                <a:gd name="connsiteX13" fmla="*/ 5068342 w 6326724"/>
                <a:gd name="connsiteY13" fmla="*/ 5976042 h 6561326"/>
                <a:gd name="connsiteX14" fmla="*/ 5197816 w 6326724"/>
                <a:gd name="connsiteY14" fmla="*/ 5876730 h 6561326"/>
                <a:gd name="connsiteX15" fmla="*/ 5460039 w 6326724"/>
                <a:gd name="connsiteY15" fmla="*/ 5670637 h 6561326"/>
                <a:gd name="connsiteX16" fmla="*/ 5999033 w 6326724"/>
                <a:gd name="connsiteY16" fmla="*/ 5271718 h 6561326"/>
                <a:gd name="connsiteX17" fmla="*/ 6258766 w 6326724"/>
                <a:gd name="connsiteY17" fmla="*/ 5077603 h 6561326"/>
                <a:gd name="connsiteX18" fmla="*/ 4139342 w 6326724"/>
                <a:gd name="connsiteY18" fmla="*/ 440 h 6561326"/>
                <a:gd name="connsiteX19" fmla="*/ 4315744 w 6326724"/>
                <a:gd name="connsiteY19" fmla="*/ 6808 h 6561326"/>
                <a:gd name="connsiteX20" fmla="*/ 5015400 w 6326724"/>
                <a:gd name="connsiteY20" fmla="*/ 113591 h 6561326"/>
                <a:gd name="connsiteX21" fmla="*/ 5681114 w 6326724"/>
                <a:gd name="connsiteY21" fmla="*/ 361418 h 6561326"/>
                <a:gd name="connsiteX22" fmla="*/ 6270952 w 6326724"/>
                <a:gd name="connsiteY22" fmla="*/ 755441 h 6561326"/>
                <a:gd name="connsiteX23" fmla="*/ 6326724 w 6326724"/>
                <a:gd name="connsiteY23" fmla="*/ 807432 h 6561326"/>
                <a:gd name="connsiteX24" fmla="*/ 6326724 w 6326724"/>
                <a:gd name="connsiteY24" fmla="*/ 1231565 h 6561326"/>
                <a:gd name="connsiteX25" fmla="*/ 6302093 w 6326724"/>
                <a:gd name="connsiteY25" fmla="*/ 1203002 h 6561326"/>
                <a:gd name="connsiteX26" fmla="*/ 6066914 w 6326724"/>
                <a:gd name="connsiteY26" fmla="*/ 989616 h 6561326"/>
                <a:gd name="connsiteX27" fmla="*/ 5533688 w 6326724"/>
                <a:gd name="connsiteY27" fmla="*/ 647242 h 6561326"/>
                <a:gd name="connsiteX28" fmla="*/ 4933626 w 6326724"/>
                <a:gd name="connsiteY28" fmla="*/ 432262 h 6561326"/>
                <a:gd name="connsiteX29" fmla="*/ 4296873 w 6326724"/>
                <a:gd name="connsiteY29" fmla="*/ 343126 h 6561326"/>
                <a:gd name="connsiteX30" fmla="*/ 3651602 w 6326724"/>
                <a:gd name="connsiteY30" fmla="*/ 365797 h 6561326"/>
                <a:gd name="connsiteX31" fmla="*/ 3018256 w 6326724"/>
                <a:gd name="connsiteY31" fmla="*/ 496666 h 6561326"/>
                <a:gd name="connsiteX32" fmla="*/ 2412429 w 6326724"/>
                <a:gd name="connsiteY32" fmla="*/ 724399 h 6561326"/>
                <a:gd name="connsiteX33" fmla="*/ 1329857 w 6326724"/>
                <a:gd name="connsiteY33" fmla="*/ 1424086 h 6561326"/>
                <a:gd name="connsiteX34" fmla="*/ 887314 w 6326724"/>
                <a:gd name="connsiteY34" fmla="*/ 1891015 h 6561326"/>
                <a:gd name="connsiteX35" fmla="*/ 537420 w 6326724"/>
                <a:gd name="connsiteY35" fmla="*/ 2427245 h 6561326"/>
                <a:gd name="connsiteX36" fmla="*/ 299965 w 6326724"/>
                <a:gd name="connsiteY36" fmla="*/ 3020021 h 6561326"/>
                <a:gd name="connsiteX37" fmla="*/ 213606 w 6326724"/>
                <a:gd name="connsiteY37" fmla="*/ 3651953 h 6561326"/>
                <a:gd name="connsiteX38" fmla="*/ 250036 w 6326724"/>
                <a:gd name="connsiteY38" fmla="*/ 3961352 h 6561326"/>
                <a:gd name="connsiteX39" fmla="*/ 357625 w 6326724"/>
                <a:gd name="connsiteY39" fmla="*/ 4250783 h 6561326"/>
                <a:gd name="connsiteX40" fmla="*/ 432715 w 6326724"/>
                <a:gd name="connsiteY40" fmla="*/ 4387063 h 6561326"/>
                <a:gd name="connsiteX41" fmla="*/ 518943 w 6326724"/>
                <a:gd name="connsiteY41" fmla="*/ 4518962 h 6561326"/>
                <a:gd name="connsiteX42" fmla="*/ 718133 w 6326724"/>
                <a:gd name="connsiteY42" fmla="*/ 4773874 h 6561326"/>
                <a:gd name="connsiteX43" fmla="*/ 933704 w 6326724"/>
                <a:gd name="connsiteY43" fmla="*/ 5030717 h 6561326"/>
                <a:gd name="connsiteX44" fmla="*/ 1040900 w 6326724"/>
                <a:gd name="connsiteY44" fmla="*/ 5164806 h 6561326"/>
                <a:gd name="connsiteX45" fmla="*/ 1092401 w 6326724"/>
                <a:gd name="connsiteY45" fmla="*/ 5230628 h 6561326"/>
                <a:gd name="connsiteX46" fmla="*/ 1142854 w 6326724"/>
                <a:gd name="connsiteY46" fmla="*/ 5293615 h 6561326"/>
                <a:gd name="connsiteX47" fmla="*/ 1576354 w 6326724"/>
                <a:gd name="connsiteY47" fmla="*/ 5759128 h 6561326"/>
                <a:gd name="connsiteX48" fmla="*/ 1806865 w 6326724"/>
                <a:gd name="connsiteY48" fmla="*/ 5968571 h 6561326"/>
                <a:gd name="connsiteX49" fmla="*/ 2048253 w 6326724"/>
                <a:gd name="connsiteY49" fmla="*/ 6161654 h 6561326"/>
                <a:gd name="connsiteX50" fmla="*/ 2587506 w 6326724"/>
                <a:gd name="connsiteY50" fmla="*/ 6467059 h 6561326"/>
                <a:gd name="connsiteX51" fmla="*/ 2889176 w 6326724"/>
                <a:gd name="connsiteY51" fmla="*/ 6553360 h 6561326"/>
                <a:gd name="connsiteX52" fmla="*/ 2929698 w 6326724"/>
                <a:gd name="connsiteY52" fmla="*/ 6561326 h 6561326"/>
                <a:gd name="connsiteX53" fmla="*/ 1816374 w 6326724"/>
                <a:gd name="connsiteY53" fmla="*/ 6561326 h 6561326"/>
                <a:gd name="connsiteX54" fmla="*/ 1787601 w 6326724"/>
                <a:gd name="connsiteY54" fmla="*/ 6545761 h 6561326"/>
                <a:gd name="connsiteX55" fmla="*/ 1225544 w 6326724"/>
                <a:gd name="connsiteY55" fmla="*/ 6094158 h 6561326"/>
                <a:gd name="connsiteX56" fmla="*/ 997654 w 6326724"/>
                <a:gd name="connsiteY56" fmla="*/ 5822374 h 6561326"/>
                <a:gd name="connsiteX57" fmla="*/ 798596 w 6326724"/>
                <a:gd name="connsiteY57" fmla="*/ 5534615 h 6561326"/>
                <a:gd name="connsiteX58" fmla="*/ 752075 w 6326724"/>
                <a:gd name="connsiteY58" fmla="*/ 5461324 h 6561326"/>
                <a:gd name="connsiteX59" fmla="*/ 707650 w 6326724"/>
                <a:gd name="connsiteY59" fmla="*/ 5390221 h 6561326"/>
                <a:gd name="connsiteX60" fmla="*/ 619980 w 6326724"/>
                <a:gd name="connsiteY60" fmla="*/ 5252396 h 6561326"/>
                <a:gd name="connsiteX61" fmla="*/ 438349 w 6326724"/>
                <a:gd name="connsiteY61" fmla="*/ 4970822 h 6561326"/>
                <a:gd name="connsiteX62" fmla="*/ 261044 w 6326724"/>
                <a:gd name="connsiteY62" fmla="*/ 4673145 h 6561326"/>
                <a:gd name="connsiteX63" fmla="*/ 181107 w 6326724"/>
                <a:gd name="connsiteY63" fmla="*/ 4515356 h 6561326"/>
                <a:gd name="connsiteX64" fmla="*/ 113224 w 6326724"/>
                <a:gd name="connsiteY64" fmla="*/ 4350223 h 6561326"/>
                <a:gd name="connsiteX65" fmla="*/ 61199 w 6326724"/>
                <a:gd name="connsiteY65" fmla="*/ 4178908 h 6561326"/>
                <a:gd name="connsiteX66" fmla="*/ 41804 w 6326724"/>
                <a:gd name="connsiteY66" fmla="*/ 4091577 h 6561326"/>
                <a:gd name="connsiteX67" fmla="*/ 33287 w 6326724"/>
                <a:gd name="connsiteY67" fmla="*/ 4047781 h 6561326"/>
                <a:gd name="connsiteX68" fmla="*/ 26209 w 6326724"/>
                <a:gd name="connsiteY68" fmla="*/ 4003858 h 6561326"/>
                <a:gd name="connsiteX69" fmla="*/ 0 w 6326724"/>
                <a:gd name="connsiteY69" fmla="*/ 3651953 h 6561326"/>
                <a:gd name="connsiteX70" fmla="*/ 72731 w 6326724"/>
                <a:gd name="connsiteY70" fmla="*/ 2966307 h 6561326"/>
                <a:gd name="connsiteX71" fmla="*/ 291316 w 6326724"/>
                <a:gd name="connsiteY71" fmla="*/ 2309385 h 6561326"/>
                <a:gd name="connsiteX72" fmla="*/ 1110878 w 6326724"/>
                <a:gd name="connsiteY72" fmla="*/ 1193776 h 6561326"/>
                <a:gd name="connsiteX73" fmla="*/ 1654327 w 6326724"/>
                <a:gd name="connsiteY73" fmla="*/ 756730 h 6561326"/>
                <a:gd name="connsiteX74" fmla="*/ 2261727 w 6326724"/>
                <a:gd name="connsiteY74" fmla="*/ 409720 h 6561326"/>
                <a:gd name="connsiteX75" fmla="*/ 3610060 w 6326724"/>
                <a:gd name="connsiteY75" fmla="*/ 27032 h 6561326"/>
                <a:gd name="connsiteX76" fmla="*/ 4139342 w 6326724"/>
                <a:gd name="connsiteY76" fmla="*/ 440 h 6561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6326724" h="6561326">
                  <a:moveTo>
                    <a:pt x="6326724" y="5020808"/>
                  </a:moveTo>
                  <a:lnTo>
                    <a:pt x="6326724" y="5698632"/>
                  </a:lnTo>
                  <a:lnTo>
                    <a:pt x="6067438" y="5902509"/>
                  </a:lnTo>
                  <a:cubicBezTo>
                    <a:pt x="5977868" y="5970407"/>
                    <a:pt x="5888364" y="6036453"/>
                    <a:pt x="5799974" y="6102017"/>
                  </a:cubicBezTo>
                  <a:lnTo>
                    <a:pt x="5665258" y="6202100"/>
                  </a:lnTo>
                  <a:cubicBezTo>
                    <a:pt x="5619654" y="6235719"/>
                    <a:pt x="5573656" y="6269596"/>
                    <a:pt x="5526873" y="6302828"/>
                  </a:cubicBezTo>
                  <a:cubicBezTo>
                    <a:pt x="5480220" y="6336189"/>
                    <a:pt x="5433044" y="6369423"/>
                    <a:pt x="5385080" y="6402268"/>
                  </a:cubicBezTo>
                  <a:cubicBezTo>
                    <a:pt x="5336988" y="6434857"/>
                    <a:pt x="5288500" y="6467187"/>
                    <a:pt x="5238833" y="6498875"/>
                  </a:cubicBezTo>
                  <a:lnTo>
                    <a:pt x="5138040" y="6561326"/>
                  </a:lnTo>
                  <a:lnTo>
                    <a:pt x="3946072" y="6561326"/>
                  </a:lnTo>
                  <a:lnTo>
                    <a:pt x="3976009" y="6555242"/>
                  </a:lnTo>
                  <a:cubicBezTo>
                    <a:pt x="4123712" y="6519227"/>
                    <a:pt x="4266863" y="6466383"/>
                    <a:pt x="4404855" y="6399048"/>
                  </a:cubicBezTo>
                  <a:cubicBezTo>
                    <a:pt x="4589500" y="6310299"/>
                    <a:pt x="4765232" y="6196690"/>
                    <a:pt x="4938868" y="6072132"/>
                  </a:cubicBezTo>
                  <a:cubicBezTo>
                    <a:pt x="4982245" y="6041089"/>
                    <a:pt x="5025359" y="6008630"/>
                    <a:pt x="5068342" y="5976042"/>
                  </a:cubicBezTo>
                  <a:cubicBezTo>
                    <a:pt x="5111588" y="5943453"/>
                    <a:pt x="5154702" y="5910349"/>
                    <a:pt x="5197816" y="5876730"/>
                  </a:cubicBezTo>
                  <a:lnTo>
                    <a:pt x="5460039" y="5670637"/>
                  </a:lnTo>
                  <a:cubicBezTo>
                    <a:pt x="5639966" y="5530365"/>
                    <a:pt x="5821596" y="5399753"/>
                    <a:pt x="5999033" y="5271718"/>
                  </a:cubicBezTo>
                  <a:cubicBezTo>
                    <a:pt x="6087686" y="5207700"/>
                    <a:pt x="6174667" y="5143360"/>
                    <a:pt x="6258766" y="5077603"/>
                  </a:cubicBezTo>
                  <a:close/>
                  <a:moveTo>
                    <a:pt x="4139342" y="440"/>
                  </a:moveTo>
                  <a:cubicBezTo>
                    <a:pt x="4198237" y="1301"/>
                    <a:pt x="4257068" y="3427"/>
                    <a:pt x="4315744" y="6808"/>
                  </a:cubicBezTo>
                  <a:cubicBezTo>
                    <a:pt x="4550841" y="20849"/>
                    <a:pt x="4785806" y="55240"/>
                    <a:pt x="5015400" y="113591"/>
                  </a:cubicBezTo>
                  <a:cubicBezTo>
                    <a:pt x="5244992" y="171812"/>
                    <a:pt x="5469212" y="254249"/>
                    <a:pt x="5681114" y="361418"/>
                  </a:cubicBezTo>
                  <a:cubicBezTo>
                    <a:pt x="5892754" y="468586"/>
                    <a:pt x="6093124" y="599584"/>
                    <a:pt x="6270952" y="755441"/>
                  </a:cubicBezTo>
                  <a:lnTo>
                    <a:pt x="6326724" y="807432"/>
                  </a:lnTo>
                  <a:lnTo>
                    <a:pt x="6326724" y="1231565"/>
                  </a:lnTo>
                  <a:lnTo>
                    <a:pt x="6302093" y="1203002"/>
                  </a:lnTo>
                  <a:cubicBezTo>
                    <a:pt x="6227937" y="1127247"/>
                    <a:pt x="6149211" y="1056081"/>
                    <a:pt x="6066914" y="989616"/>
                  </a:cubicBezTo>
                  <a:cubicBezTo>
                    <a:pt x="5902714" y="856299"/>
                    <a:pt x="5724360" y="740371"/>
                    <a:pt x="5533688" y="647242"/>
                  </a:cubicBezTo>
                  <a:cubicBezTo>
                    <a:pt x="5343146" y="553857"/>
                    <a:pt x="5141466" y="482239"/>
                    <a:pt x="4933626" y="432262"/>
                  </a:cubicBezTo>
                  <a:cubicBezTo>
                    <a:pt x="4725788" y="382156"/>
                    <a:pt x="4512182" y="353303"/>
                    <a:pt x="4296873" y="343126"/>
                  </a:cubicBezTo>
                  <a:cubicBezTo>
                    <a:pt x="4081172" y="332435"/>
                    <a:pt x="3865732" y="339520"/>
                    <a:pt x="3651602" y="365797"/>
                  </a:cubicBezTo>
                  <a:cubicBezTo>
                    <a:pt x="3437604" y="392202"/>
                    <a:pt x="3225572" y="436384"/>
                    <a:pt x="3018256" y="496666"/>
                  </a:cubicBezTo>
                  <a:cubicBezTo>
                    <a:pt x="2810809" y="556691"/>
                    <a:pt x="2608474" y="634362"/>
                    <a:pt x="2412429" y="724399"/>
                  </a:cubicBezTo>
                  <a:cubicBezTo>
                    <a:pt x="2019160" y="902541"/>
                    <a:pt x="1651969" y="1138775"/>
                    <a:pt x="1329857" y="1424086"/>
                  </a:cubicBezTo>
                  <a:cubicBezTo>
                    <a:pt x="1169326" y="1567192"/>
                    <a:pt x="1020588" y="1723307"/>
                    <a:pt x="887314" y="1891015"/>
                  </a:cubicBezTo>
                  <a:cubicBezTo>
                    <a:pt x="753778" y="2058466"/>
                    <a:pt x="635967" y="2238026"/>
                    <a:pt x="537420" y="2427245"/>
                  </a:cubicBezTo>
                  <a:cubicBezTo>
                    <a:pt x="438874" y="2616335"/>
                    <a:pt x="356839" y="2814313"/>
                    <a:pt x="299965" y="3020021"/>
                  </a:cubicBezTo>
                  <a:cubicBezTo>
                    <a:pt x="242961" y="3225212"/>
                    <a:pt x="213474" y="3438518"/>
                    <a:pt x="213606" y="3651953"/>
                  </a:cubicBezTo>
                  <a:cubicBezTo>
                    <a:pt x="214785" y="3756804"/>
                    <a:pt x="225269" y="3860881"/>
                    <a:pt x="250036" y="3961352"/>
                  </a:cubicBezTo>
                  <a:cubicBezTo>
                    <a:pt x="274412" y="4061950"/>
                    <a:pt x="312284" y="4158171"/>
                    <a:pt x="357625" y="4250783"/>
                  </a:cubicBezTo>
                  <a:cubicBezTo>
                    <a:pt x="380558" y="4297025"/>
                    <a:pt x="405982" y="4342366"/>
                    <a:pt x="432715" y="4387063"/>
                  </a:cubicBezTo>
                  <a:cubicBezTo>
                    <a:pt x="459841" y="4431630"/>
                    <a:pt x="488803" y="4475554"/>
                    <a:pt x="518943" y="4518962"/>
                  </a:cubicBezTo>
                  <a:cubicBezTo>
                    <a:pt x="580011" y="4605521"/>
                    <a:pt x="647893" y="4689504"/>
                    <a:pt x="718133" y="4773874"/>
                  </a:cubicBezTo>
                  <a:cubicBezTo>
                    <a:pt x="788374" y="4858372"/>
                    <a:pt x="861760" y="4942871"/>
                    <a:pt x="933704" y="5030717"/>
                  </a:cubicBezTo>
                  <a:cubicBezTo>
                    <a:pt x="969742" y="5074512"/>
                    <a:pt x="1005387" y="5119337"/>
                    <a:pt x="1040900" y="5164806"/>
                  </a:cubicBezTo>
                  <a:lnTo>
                    <a:pt x="1092401" y="5230628"/>
                  </a:lnTo>
                  <a:cubicBezTo>
                    <a:pt x="1109306" y="5251624"/>
                    <a:pt x="1125425" y="5273135"/>
                    <a:pt x="1142854" y="5293615"/>
                  </a:cubicBezTo>
                  <a:cubicBezTo>
                    <a:pt x="1278880" y="5460293"/>
                    <a:pt x="1426438" y="5613704"/>
                    <a:pt x="1576354" y="5759128"/>
                  </a:cubicBezTo>
                  <a:cubicBezTo>
                    <a:pt x="1651706" y="5831519"/>
                    <a:pt x="1728368" y="5901461"/>
                    <a:pt x="1806865" y="5968571"/>
                  </a:cubicBezTo>
                  <a:cubicBezTo>
                    <a:pt x="1885362" y="6035680"/>
                    <a:pt x="1965299" y="6100599"/>
                    <a:pt x="2048253" y="6161654"/>
                  </a:cubicBezTo>
                  <a:cubicBezTo>
                    <a:pt x="2213502" y="6284022"/>
                    <a:pt x="2391724" y="6393380"/>
                    <a:pt x="2587506" y="6467059"/>
                  </a:cubicBezTo>
                  <a:cubicBezTo>
                    <a:pt x="2685137" y="6503898"/>
                    <a:pt x="2786304" y="6532106"/>
                    <a:pt x="2889176" y="6553360"/>
                  </a:cubicBezTo>
                  <a:lnTo>
                    <a:pt x="2929698" y="6561326"/>
                  </a:lnTo>
                  <a:lnTo>
                    <a:pt x="1816374" y="6561326"/>
                  </a:lnTo>
                  <a:lnTo>
                    <a:pt x="1787601" y="6545761"/>
                  </a:lnTo>
                  <a:cubicBezTo>
                    <a:pt x="1577272" y="6422749"/>
                    <a:pt x="1389483" y="6266761"/>
                    <a:pt x="1225544" y="6094158"/>
                  </a:cubicBezTo>
                  <a:cubicBezTo>
                    <a:pt x="1143116" y="6007986"/>
                    <a:pt x="1068158" y="5916274"/>
                    <a:pt x="997654" y="5822374"/>
                  </a:cubicBezTo>
                  <a:cubicBezTo>
                    <a:pt x="927546" y="5728086"/>
                    <a:pt x="860842" y="5632381"/>
                    <a:pt x="798596" y="5534615"/>
                  </a:cubicBezTo>
                  <a:cubicBezTo>
                    <a:pt x="782608" y="5510399"/>
                    <a:pt x="767537" y="5485797"/>
                    <a:pt x="752075" y="5461324"/>
                  </a:cubicBezTo>
                  <a:lnTo>
                    <a:pt x="707650" y="5390221"/>
                  </a:lnTo>
                  <a:cubicBezTo>
                    <a:pt x="679213" y="5344237"/>
                    <a:pt x="649728" y="5298638"/>
                    <a:pt x="619980" y="5252396"/>
                  </a:cubicBezTo>
                  <a:lnTo>
                    <a:pt x="438349" y="4970822"/>
                  </a:lnTo>
                  <a:cubicBezTo>
                    <a:pt x="377413" y="4874860"/>
                    <a:pt x="317263" y="4776064"/>
                    <a:pt x="261044" y="4673145"/>
                  </a:cubicBezTo>
                  <a:cubicBezTo>
                    <a:pt x="233000" y="4621622"/>
                    <a:pt x="205874" y="4569197"/>
                    <a:pt x="181107" y="4515356"/>
                  </a:cubicBezTo>
                  <a:cubicBezTo>
                    <a:pt x="156470" y="4461385"/>
                    <a:pt x="133537" y="4406385"/>
                    <a:pt x="113224" y="4350223"/>
                  </a:cubicBezTo>
                  <a:cubicBezTo>
                    <a:pt x="93305" y="4293934"/>
                    <a:pt x="75614" y="4236872"/>
                    <a:pt x="61199" y="4178908"/>
                  </a:cubicBezTo>
                  <a:cubicBezTo>
                    <a:pt x="54385" y="4149927"/>
                    <a:pt x="47440" y="4120815"/>
                    <a:pt x="41804" y="4091577"/>
                  </a:cubicBezTo>
                  <a:lnTo>
                    <a:pt x="33287" y="4047781"/>
                  </a:lnTo>
                  <a:lnTo>
                    <a:pt x="26209" y="4003858"/>
                  </a:lnTo>
                  <a:cubicBezTo>
                    <a:pt x="7732" y="3886643"/>
                    <a:pt x="0" y="3768783"/>
                    <a:pt x="0" y="3651953"/>
                  </a:cubicBezTo>
                  <a:cubicBezTo>
                    <a:pt x="524" y="3422031"/>
                    <a:pt x="25030" y="3192109"/>
                    <a:pt x="72731" y="2966307"/>
                  </a:cubicBezTo>
                  <a:cubicBezTo>
                    <a:pt x="120301" y="2740634"/>
                    <a:pt x="193163" y="2519343"/>
                    <a:pt x="291316" y="2309385"/>
                  </a:cubicBezTo>
                  <a:cubicBezTo>
                    <a:pt x="488540" y="1889469"/>
                    <a:pt x="774352" y="1513736"/>
                    <a:pt x="1110878" y="1193776"/>
                  </a:cubicBezTo>
                  <a:cubicBezTo>
                    <a:pt x="1279535" y="1033797"/>
                    <a:pt x="1461821" y="887856"/>
                    <a:pt x="1654327" y="756730"/>
                  </a:cubicBezTo>
                  <a:cubicBezTo>
                    <a:pt x="1847096" y="625732"/>
                    <a:pt x="2049956" y="509031"/>
                    <a:pt x="2261727" y="409720"/>
                  </a:cubicBezTo>
                  <a:cubicBezTo>
                    <a:pt x="2685792" y="212515"/>
                    <a:pt x="3142357" y="82162"/>
                    <a:pt x="3610060" y="27032"/>
                  </a:cubicBezTo>
                  <a:cubicBezTo>
                    <a:pt x="3785399" y="6647"/>
                    <a:pt x="3962657" y="-2144"/>
                    <a:pt x="4139342" y="44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eform: Shape 29">
              <a:extLst>
                <a:ext uri="{FF2B5EF4-FFF2-40B4-BE49-F238E27FC236}">
                  <a16:creationId xmlns:a16="http://schemas.microsoft.com/office/drawing/2014/main" id="{BC4A6C98-F96E-4587-B01F-A9B01BBFAD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0322" y="353119"/>
              <a:ext cx="6321679" cy="6521594"/>
            </a:xfrm>
            <a:custGeom>
              <a:avLst/>
              <a:gdLst>
                <a:gd name="connsiteX0" fmla="*/ 4150102 w 6321679"/>
                <a:gd name="connsiteY0" fmla="*/ 0 h 6521594"/>
                <a:gd name="connsiteX1" fmla="*/ 6083891 w 6321679"/>
                <a:gd name="connsiteY1" fmla="*/ 619943 h 6521594"/>
                <a:gd name="connsiteX2" fmla="*/ 6321679 w 6321679"/>
                <a:gd name="connsiteY2" fmla="*/ 822247 h 6521594"/>
                <a:gd name="connsiteX3" fmla="*/ 6321679 w 6321679"/>
                <a:gd name="connsiteY3" fmla="*/ 1866928 h 6521594"/>
                <a:gd name="connsiteX4" fmla="*/ 6212358 w 6321679"/>
                <a:gd name="connsiteY4" fmla="*/ 1689281 h 6521594"/>
                <a:gd name="connsiteX5" fmla="*/ 6049880 w 6321679"/>
                <a:gd name="connsiteY5" fmla="*/ 1477173 h 6521594"/>
                <a:gd name="connsiteX6" fmla="*/ 5248663 w 6321679"/>
                <a:gd name="connsiteY6" fmla="*/ 869327 h 6521594"/>
                <a:gd name="connsiteX7" fmla="*/ 4150102 w 6321679"/>
                <a:gd name="connsiteY7" fmla="*/ 644042 h 6521594"/>
                <a:gd name="connsiteX8" fmla="*/ 2867946 w 6321679"/>
                <a:gd name="connsiteY8" fmla="*/ 886459 h 6521594"/>
                <a:gd name="connsiteX9" fmla="*/ 1728892 w 6321679"/>
                <a:gd name="connsiteY9" fmla="*/ 1552397 h 6521594"/>
                <a:gd name="connsiteX10" fmla="*/ 941043 w 6321679"/>
                <a:gd name="connsiteY10" fmla="*/ 2512664 h 6521594"/>
                <a:gd name="connsiteX11" fmla="*/ 655362 w 6321679"/>
                <a:gd name="connsiteY11" fmla="*/ 3630204 h 6521594"/>
                <a:gd name="connsiteX12" fmla="*/ 1128177 w 6321679"/>
                <a:gd name="connsiteY12" fmla="*/ 4667883 h 6521594"/>
                <a:gd name="connsiteX13" fmla="*/ 1366419 w 6321679"/>
                <a:gd name="connsiteY13" fmla="*/ 4997246 h 6521594"/>
                <a:gd name="connsiteX14" fmla="*/ 3601937 w 6321679"/>
                <a:gd name="connsiteY14" fmla="*/ 6284685 h 6521594"/>
                <a:gd name="connsiteX15" fmla="*/ 5298985 w 6321679"/>
                <a:gd name="connsiteY15" fmla="*/ 5492643 h 6521594"/>
                <a:gd name="connsiteX16" fmla="*/ 5505513 w 6321679"/>
                <a:gd name="connsiteY16" fmla="*/ 5335367 h 6521594"/>
                <a:gd name="connsiteX17" fmla="*/ 6252618 w 6321679"/>
                <a:gd name="connsiteY17" fmla="*/ 4722492 h 6521594"/>
                <a:gd name="connsiteX18" fmla="*/ 6321679 w 6321679"/>
                <a:gd name="connsiteY18" fmla="*/ 4651477 h 6521594"/>
                <a:gd name="connsiteX19" fmla="*/ 6321679 w 6321679"/>
                <a:gd name="connsiteY19" fmla="*/ 5523097 h 6521594"/>
                <a:gd name="connsiteX20" fmla="*/ 6024428 w 6321679"/>
                <a:gd name="connsiteY20" fmla="*/ 5754969 h 6521594"/>
                <a:gd name="connsiteX21" fmla="*/ 5702345 w 6321679"/>
                <a:gd name="connsiteY21" fmla="*/ 6000018 h 6521594"/>
                <a:gd name="connsiteX22" fmla="*/ 4988380 w 6321679"/>
                <a:gd name="connsiteY22" fmla="*/ 6506549 h 6521594"/>
                <a:gd name="connsiteX23" fmla="*/ 4961490 w 6321679"/>
                <a:gd name="connsiteY23" fmla="*/ 6521594 h 6521594"/>
                <a:gd name="connsiteX24" fmla="*/ 2011326 w 6321679"/>
                <a:gd name="connsiteY24" fmla="*/ 6521594 h 6521594"/>
                <a:gd name="connsiteX25" fmla="*/ 1982893 w 6321679"/>
                <a:gd name="connsiteY25" fmla="*/ 6505768 h 6521594"/>
                <a:gd name="connsiteX26" fmla="*/ 824149 w 6321679"/>
                <a:gd name="connsiteY26" fmla="*/ 5358682 h 6521594"/>
                <a:gd name="connsiteX27" fmla="*/ 0 w 6321679"/>
                <a:gd name="connsiteY27" fmla="*/ 3630075 h 6521594"/>
                <a:gd name="connsiteX28" fmla="*/ 4150102 w 6321679"/>
                <a:gd name="connsiteY28" fmla="*/ 0 h 6521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321679" h="6521594">
                  <a:moveTo>
                    <a:pt x="4150102" y="0"/>
                  </a:moveTo>
                  <a:cubicBezTo>
                    <a:pt x="4918148" y="0"/>
                    <a:pt x="5569597" y="228540"/>
                    <a:pt x="6083891" y="619943"/>
                  </a:cubicBezTo>
                  <a:lnTo>
                    <a:pt x="6321679" y="822247"/>
                  </a:lnTo>
                  <a:lnTo>
                    <a:pt x="6321679" y="1866928"/>
                  </a:lnTo>
                  <a:lnTo>
                    <a:pt x="6212358" y="1689281"/>
                  </a:lnTo>
                  <a:cubicBezTo>
                    <a:pt x="6161484" y="1615222"/>
                    <a:pt x="6107295" y="1544427"/>
                    <a:pt x="6049880" y="1477173"/>
                  </a:cubicBezTo>
                  <a:cubicBezTo>
                    <a:pt x="5825135" y="1214018"/>
                    <a:pt x="5555573" y="1009470"/>
                    <a:pt x="5248663" y="869327"/>
                  </a:cubicBezTo>
                  <a:cubicBezTo>
                    <a:pt x="4921178" y="719909"/>
                    <a:pt x="4551627" y="644042"/>
                    <a:pt x="4150102" y="644042"/>
                  </a:cubicBezTo>
                  <a:cubicBezTo>
                    <a:pt x="3724203" y="644042"/>
                    <a:pt x="3292799" y="725448"/>
                    <a:pt x="2867946" y="886459"/>
                  </a:cubicBezTo>
                  <a:cubicBezTo>
                    <a:pt x="2454234" y="1042832"/>
                    <a:pt x="2060440" y="1273141"/>
                    <a:pt x="1728892" y="1552397"/>
                  </a:cubicBezTo>
                  <a:cubicBezTo>
                    <a:pt x="1391580" y="1836419"/>
                    <a:pt x="1126473" y="2159600"/>
                    <a:pt x="941043" y="2512664"/>
                  </a:cubicBezTo>
                  <a:cubicBezTo>
                    <a:pt x="751551" y="2873583"/>
                    <a:pt x="655362" y="3249575"/>
                    <a:pt x="655362" y="3630204"/>
                  </a:cubicBezTo>
                  <a:cubicBezTo>
                    <a:pt x="655362" y="4013537"/>
                    <a:pt x="808817" y="4237405"/>
                    <a:pt x="1128177" y="4667883"/>
                  </a:cubicBezTo>
                  <a:cubicBezTo>
                    <a:pt x="1205232" y="4771702"/>
                    <a:pt x="1284908" y="4879129"/>
                    <a:pt x="1366419" y="4997246"/>
                  </a:cubicBezTo>
                  <a:cubicBezTo>
                    <a:pt x="1989282" y="5899677"/>
                    <a:pt x="2657880" y="6284685"/>
                    <a:pt x="3601937" y="6284685"/>
                  </a:cubicBezTo>
                  <a:cubicBezTo>
                    <a:pt x="4221523" y="6284685"/>
                    <a:pt x="4676122" y="5971036"/>
                    <a:pt x="5298985" y="5492643"/>
                  </a:cubicBezTo>
                  <a:cubicBezTo>
                    <a:pt x="5368571" y="5439187"/>
                    <a:pt x="5438156" y="5386375"/>
                    <a:pt x="5505513" y="5335367"/>
                  </a:cubicBezTo>
                  <a:cubicBezTo>
                    <a:pt x="5779335" y="5127761"/>
                    <a:pt x="6041730" y="4928776"/>
                    <a:pt x="6252618" y="4722492"/>
                  </a:cubicBezTo>
                  <a:lnTo>
                    <a:pt x="6321679" y="4651477"/>
                  </a:lnTo>
                  <a:lnTo>
                    <a:pt x="6321679" y="5523097"/>
                  </a:lnTo>
                  <a:lnTo>
                    <a:pt x="6024428" y="5754969"/>
                  </a:lnTo>
                  <a:cubicBezTo>
                    <a:pt x="5918395" y="5835747"/>
                    <a:pt x="5810491" y="5916953"/>
                    <a:pt x="5702345" y="6000018"/>
                  </a:cubicBezTo>
                  <a:cubicBezTo>
                    <a:pt x="5466020" y="6181541"/>
                    <a:pt x="5232938" y="6357503"/>
                    <a:pt x="4988380" y="6506549"/>
                  </a:cubicBezTo>
                  <a:lnTo>
                    <a:pt x="4961490" y="6521594"/>
                  </a:lnTo>
                  <a:lnTo>
                    <a:pt x="2011326" y="6521594"/>
                  </a:lnTo>
                  <a:lnTo>
                    <a:pt x="1982893" y="6505768"/>
                  </a:lnTo>
                  <a:cubicBezTo>
                    <a:pt x="1531799" y="6233999"/>
                    <a:pt x="1157400" y="5841520"/>
                    <a:pt x="824149" y="5358682"/>
                  </a:cubicBezTo>
                  <a:cubicBezTo>
                    <a:pt x="424196" y="4779302"/>
                    <a:pt x="0" y="4381929"/>
                    <a:pt x="0" y="3630075"/>
                  </a:cubicBezTo>
                  <a:cubicBezTo>
                    <a:pt x="0" y="1625174"/>
                    <a:pt x="2089794" y="0"/>
                    <a:pt x="4150102"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30">
              <a:extLst>
                <a:ext uri="{FF2B5EF4-FFF2-40B4-BE49-F238E27FC236}">
                  <a16:creationId xmlns:a16="http://schemas.microsoft.com/office/drawing/2014/main" id="{A66409EC-9CC3-482A-A4A5-54ED092B3F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0322" y="353119"/>
              <a:ext cx="6321679" cy="6521594"/>
            </a:xfrm>
            <a:custGeom>
              <a:avLst/>
              <a:gdLst>
                <a:gd name="connsiteX0" fmla="*/ 4150102 w 6321679"/>
                <a:gd name="connsiteY0" fmla="*/ 0 h 6521594"/>
                <a:gd name="connsiteX1" fmla="*/ 6083891 w 6321679"/>
                <a:gd name="connsiteY1" fmla="*/ 619943 h 6521594"/>
                <a:gd name="connsiteX2" fmla="*/ 6321679 w 6321679"/>
                <a:gd name="connsiteY2" fmla="*/ 822247 h 6521594"/>
                <a:gd name="connsiteX3" fmla="*/ 6321679 w 6321679"/>
                <a:gd name="connsiteY3" fmla="*/ 2150195 h 6521594"/>
                <a:gd name="connsiteX4" fmla="*/ 6241288 w 6321679"/>
                <a:gd name="connsiteY4" fmla="*/ 1985338 h 6521594"/>
                <a:gd name="connsiteX5" fmla="*/ 5949367 w 6321679"/>
                <a:gd name="connsiteY5" fmla="*/ 1559997 h 6521594"/>
                <a:gd name="connsiteX6" fmla="*/ 5193362 w 6321679"/>
                <a:gd name="connsiteY6" fmla="*/ 986156 h 6521594"/>
                <a:gd name="connsiteX7" fmla="*/ 4150102 w 6321679"/>
                <a:gd name="connsiteY7" fmla="*/ 772850 h 6521594"/>
                <a:gd name="connsiteX8" fmla="*/ 2914861 w 6321679"/>
                <a:gd name="connsiteY8" fmla="*/ 1006637 h 6521594"/>
                <a:gd name="connsiteX9" fmla="*/ 1814073 w 6321679"/>
                <a:gd name="connsiteY9" fmla="*/ 1650163 h 6521594"/>
                <a:gd name="connsiteX10" fmla="*/ 1057412 w 6321679"/>
                <a:gd name="connsiteY10" fmla="*/ 2571657 h 6521594"/>
                <a:gd name="connsiteX11" fmla="*/ 786277 w 6321679"/>
                <a:gd name="connsiteY11" fmla="*/ 3630204 h 6521594"/>
                <a:gd name="connsiteX12" fmla="*/ 1233931 w 6321679"/>
                <a:gd name="connsiteY12" fmla="*/ 4592016 h 6521594"/>
                <a:gd name="connsiteX13" fmla="*/ 1474795 w 6321679"/>
                <a:gd name="connsiteY13" fmla="*/ 4924985 h 6521594"/>
                <a:gd name="connsiteX14" fmla="*/ 2393691 w 6321679"/>
                <a:gd name="connsiteY14" fmla="*/ 5846995 h 6521594"/>
                <a:gd name="connsiteX15" fmla="*/ 3601805 w 6321679"/>
                <a:gd name="connsiteY15" fmla="*/ 6155876 h 6521594"/>
                <a:gd name="connsiteX16" fmla="*/ 4378909 w 6321679"/>
                <a:gd name="connsiteY16" fmla="*/ 5959186 h 6521594"/>
                <a:gd name="connsiteX17" fmla="*/ 5218129 w 6321679"/>
                <a:gd name="connsiteY17" fmla="*/ 5391271 h 6521594"/>
                <a:gd name="connsiteX18" fmla="*/ 5425313 w 6321679"/>
                <a:gd name="connsiteY18" fmla="*/ 5233481 h 6521594"/>
                <a:gd name="connsiteX19" fmla="*/ 6254366 w 6321679"/>
                <a:gd name="connsiteY19" fmla="*/ 4534301 h 6521594"/>
                <a:gd name="connsiteX20" fmla="*/ 6321679 w 6321679"/>
                <a:gd name="connsiteY20" fmla="*/ 4456641 h 6521594"/>
                <a:gd name="connsiteX21" fmla="*/ 6321679 w 6321679"/>
                <a:gd name="connsiteY21" fmla="*/ 5523097 h 6521594"/>
                <a:gd name="connsiteX22" fmla="*/ 6024428 w 6321679"/>
                <a:gd name="connsiteY22" fmla="*/ 5754969 h 6521594"/>
                <a:gd name="connsiteX23" fmla="*/ 5702345 w 6321679"/>
                <a:gd name="connsiteY23" fmla="*/ 6000018 h 6521594"/>
                <a:gd name="connsiteX24" fmla="*/ 4988380 w 6321679"/>
                <a:gd name="connsiteY24" fmla="*/ 6506549 h 6521594"/>
                <a:gd name="connsiteX25" fmla="*/ 4961490 w 6321679"/>
                <a:gd name="connsiteY25" fmla="*/ 6521594 h 6521594"/>
                <a:gd name="connsiteX26" fmla="*/ 2011326 w 6321679"/>
                <a:gd name="connsiteY26" fmla="*/ 6521594 h 6521594"/>
                <a:gd name="connsiteX27" fmla="*/ 1982893 w 6321679"/>
                <a:gd name="connsiteY27" fmla="*/ 6505768 h 6521594"/>
                <a:gd name="connsiteX28" fmla="*/ 824149 w 6321679"/>
                <a:gd name="connsiteY28" fmla="*/ 5358682 h 6521594"/>
                <a:gd name="connsiteX29" fmla="*/ 0 w 6321679"/>
                <a:gd name="connsiteY29" fmla="*/ 3630075 h 6521594"/>
                <a:gd name="connsiteX30" fmla="*/ 4150102 w 6321679"/>
                <a:gd name="connsiteY30" fmla="*/ 0 h 6521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321679" h="6521594">
                  <a:moveTo>
                    <a:pt x="4150102" y="0"/>
                  </a:moveTo>
                  <a:cubicBezTo>
                    <a:pt x="4918148" y="0"/>
                    <a:pt x="5569597" y="228540"/>
                    <a:pt x="6083891" y="619943"/>
                  </a:cubicBezTo>
                  <a:lnTo>
                    <a:pt x="6321679" y="822247"/>
                  </a:lnTo>
                  <a:lnTo>
                    <a:pt x="6321679" y="2150195"/>
                  </a:lnTo>
                  <a:lnTo>
                    <a:pt x="6241288" y="1985338"/>
                  </a:lnTo>
                  <a:cubicBezTo>
                    <a:pt x="6156788" y="1831195"/>
                    <a:pt x="6059249" y="1688709"/>
                    <a:pt x="5949367" y="1559997"/>
                  </a:cubicBezTo>
                  <a:cubicBezTo>
                    <a:pt x="5737073" y="1311397"/>
                    <a:pt x="5482843" y="1118314"/>
                    <a:pt x="5193362" y="986156"/>
                  </a:cubicBezTo>
                  <a:cubicBezTo>
                    <a:pt x="4883437" y="844596"/>
                    <a:pt x="4532365" y="772850"/>
                    <a:pt x="4150102" y="772850"/>
                  </a:cubicBezTo>
                  <a:cubicBezTo>
                    <a:pt x="3746218" y="772850"/>
                    <a:pt x="3319008" y="853613"/>
                    <a:pt x="2914861" y="1006637"/>
                  </a:cubicBezTo>
                  <a:cubicBezTo>
                    <a:pt x="2515039" y="1157857"/>
                    <a:pt x="2134350" y="1380438"/>
                    <a:pt x="1814073" y="1650163"/>
                  </a:cubicBezTo>
                  <a:cubicBezTo>
                    <a:pt x="1494190" y="1919502"/>
                    <a:pt x="1232622" y="2238173"/>
                    <a:pt x="1057412" y="2571657"/>
                  </a:cubicBezTo>
                  <a:cubicBezTo>
                    <a:pt x="877486" y="2914158"/>
                    <a:pt x="786277" y="3270313"/>
                    <a:pt x="786277" y="3630204"/>
                  </a:cubicBezTo>
                  <a:cubicBezTo>
                    <a:pt x="786277" y="3974121"/>
                    <a:pt x="923483" y="4173646"/>
                    <a:pt x="1233931" y="4592016"/>
                  </a:cubicBezTo>
                  <a:cubicBezTo>
                    <a:pt x="1311641" y="4696736"/>
                    <a:pt x="1391972" y="4805064"/>
                    <a:pt x="1474795" y="4924985"/>
                  </a:cubicBezTo>
                  <a:cubicBezTo>
                    <a:pt x="1767682" y="5349278"/>
                    <a:pt x="2068172" y="5650948"/>
                    <a:pt x="2393691" y="5846995"/>
                  </a:cubicBezTo>
                  <a:cubicBezTo>
                    <a:pt x="2738735" y="6054891"/>
                    <a:pt x="3133971" y="6155876"/>
                    <a:pt x="3601805" y="6155876"/>
                  </a:cubicBezTo>
                  <a:cubicBezTo>
                    <a:pt x="3867305" y="6155876"/>
                    <a:pt x="4114196" y="6093405"/>
                    <a:pt x="4378909" y="5959186"/>
                  </a:cubicBezTo>
                  <a:cubicBezTo>
                    <a:pt x="4650699" y="5821362"/>
                    <a:pt x="4919737" y="5620421"/>
                    <a:pt x="5218129" y="5391271"/>
                  </a:cubicBezTo>
                  <a:cubicBezTo>
                    <a:pt x="5288107" y="5337558"/>
                    <a:pt x="5357824" y="5284617"/>
                    <a:pt x="5425313" y="5233481"/>
                  </a:cubicBezTo>
                  <a:cubicBezTo>
                    <a:pt x="5739037" y="4995556"/>
                    <a:pt x="6037512" y="4769168"/>
                    <a:pt x="6254366" y="4534301"/>
                  </a:cubicBezTo>
                  <a:lnTo>
                    <a:pt x="6321679" y="4456641"/>
                  </a:lnTo>
                  <a:lnTo>
                    <a:pt x="6321679" y="5523097"/>
                  </a:lnTo>
                  <a:lnTo>
                    <a:pt x="6024428" y="5754969"/>
                  </a:lnTo>
                  <a:cubicBezTo>
                    <a:pt x="5918395" y="5835747"/>
                    <a:pt x="5810491" y="5916953"/>
                    <a:pt x="5702345" y="6000018"/>
                  </a:cubicBezTo>
                  <a:cubicBezTo>
                    <a:pt x="5466020" y="6181541"/>
                    <a:pt x="5232938" y="6357503"/>
                    <a:pt x="4988380" y="6506549"/>
                  </a:cubicBezTo>
                  <a:lnTo>
                    <a:pt x="4961490" y="6521594"/>
                  </a:lnTo>
                  <a:lnTo>
                    <a:pt x="2011326" y="6521594"/>
                  </a:lnTo>
                  <a:lnTo>
                    <a:pt x="1982893" y="6505768"/>
                  </a:lnTo>
                  <a:cubicBezTo>
                    <a:pt x="1531799" y="6233999"/>
                    <a:pt x="1157400" y="5841520"/>
                    <a:pt x="824149" y="5358682"/>
                  </a:cubicBezTo>
                  <a:cubicBezTo>
                    <a:pt x="424196" y="4779302"/>
                    <a:pt x="0" y="4381929"/>
                    <a:pt x="0" y="3630075"/>
                  </a:cubicBezTo>
                  <a:cubicBezTo>
                    <a:pt x="0" y="1625174"/>
                    <a:pt x="2089794" y="0"/>
                    <a:pt x="4150102"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Slide Number Placeholder 1"/>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9ED91052-A62B-43CA-9575-0BC7146249E0}" type="slidenum">
              <a:rPr lang="en-US" smtClean="0"/>
              <a:pPr>
                <a:spcAft>
                  <a:spcPts val="600"/>
                </a:spcAft>
              </a:pPr>
              <a:t>5</a:t>
            </a:fld>
            <a:endParaRPr lang="en-US"/>
          </a:p>
        </p:txBody>
      </p:sp>
      <p:graphicFrame>
        <p:nvGraphicFramePr>
          <p:cNvPr id="35" name="TextBox 7">
            <a:extLst>
              <a:ext uri="{FF2B5EF4-FFF2-40B4-BE49-F238E27FC236}">
                <a16:creationId xmlns:a16="http://schemas.microsoft.com/office/drawing/2014/main" id="{83FA94E7-CEE2-E94C-6172-D5167B8EFA44}"/>
              </a:ext>
            </a:extLst>
          </p:cNvPr>
          <p:cNvGraphicFramePr/>
          <p:nvPr>
            <p:extLst>
              <p:ext uri="{D42A27DB-BD31-4B8C-83A1-F6EECF244321}">
                <p14:modId xmlns:p14="http://schemas.microsoft.com/office/powerpoint/2010/main" val="910375393"/>
              </p:ext>
            </p:extLst>
          </p:nvPr>
        </p:nvGraphicFramePr>
        <p:xfrm>
          <a:off x="903890" y="1502978"/>
          <a:ext cx="10804634" cy="485337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4" name="Right Arrow 13">
            <a:extLst>
              <a:ext uri="{FF2B5EF4-FFF2-40B4-BE49-F238E27FC236}">
                <a16:creationId xmlns:a16="http://schemas.microsoft.com/office/drawing/2014/main" id="{6DC0B84C-7A5D-3343-9FC5-8B1A20294C5D}"/>
              </a:ext>
            </a:extLst>
          </p:cNvPr>
          <p:cNvSpPr/>
          <p:nvPr/>
        </p:nvSpPr>
        <p:spPr>
          <a:xfrm>
            <a:off x="3405351" y="3040117"/>
            <a:ext cx="388883" cy="38888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ight Arrow 31">
            <a:extLst>
              <a:ext uri="{FF2B5EF4-FFF2-40B4-BE49-F238E27FC236}">
                <a16:creationId xmlns:a16="http://schemas.microsoft.com/office/drawing/2014/main" id="{46B806CC-AC15-9B41-8E85-D89BA9FAD0BC}"/>
              </a:ext>
            </a:extLst>
          </p:cNvPr>
          <p:cNvSpPr/>
          <p:nvPr/>
        </p:nvSpPr>
        <p:spPr>
          <a:xfrm>
            <a:off x="6148551" y="2950779"/>
            <a:ext cx="388883" cy="38888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ight Arrow 33">
            <a:extLst>
              <a:ext uri="{FF2B5EF4-FFF2-40B4-BE49-F238E27FC236}">
                <a16:creationId xmlns:a16="http://schemas.microsoft.com/office/drawing/2014/main" id="{22262B88-9280-9746-BE7F-C37ED300A70C}"/>
              </a:ext>
            </a:extLst>
          </p:cNvPr>
          <p:cNvSpPr/>
          <p:nvPr/>
        </p:nvSpPr>
        <p:spPr>
          <a:xfrm>
            <a:off x="8928537" y="2845675"/>
            <a:ext cx="388883" cy="38888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Down Arrow 18">
            <a:extLst>
              <a:ext uri="{FF2B5EF4-FFF2-40B4-BE49-F238E27FC236}">
                <a16:creationId xmlns:a16="http://schemas.microsoft.com/office/drawing/2014/main" id="{856462C3-69B9-6B44-A833-4A660A88C1A3}"/>
              </a:ext>
            </a:extLst>
          </p:cNvPr>
          <p:cNvSpPr/>
          <p:nvPr/>
        </p:nvSpPr>
        <p:spPr>
          <a:xfrm>
            <a:off x="10110952" y="3783724"/>
            <a:ext cx="346841" cy="29429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Left Arrow 19">
            <a:extLst>
              <a:ext uri="{FF2B5EF4-FFF2-40B4-BE49-F238E27FC236}">
                <a16:creationId xmlns:a16="http://schemas.microsoft.com/office/drawing/2014/main" id="{FD4C3F68-33C2-AB48-B996-C94919B6D1B4}"/>
              </a:ext>
            </a:extLst>
          </p:cNvPr>
          <p:cNvSpPr/>
          <p:nvPr/>
        </p:nvSpPr>
        <p:spPr>
          <a:xfrm>
            <a:off x="8834196" y="4506234"/>
            <a:ext cx="388883" cy="41540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Left Arrow 35">
            <a:extLst>
              <a:ext uri="{FF2B5EF4-FFF2-40B4-BE49-F238E27FC236}">
                <a16:creationId xmlns:a16="http://schemas.microsoft.com/office/drawing/2014/main" id="{68CE830A-C2B2-C24E-B72A-D70C69E96E21}"/>
              </a:ext>
            </a:extLst>
          </p:cNvPr>
          <p:cNvSpPr/>
          <p:nvPr/>
        </p:nvSpPr>
        <p:spPr>
          <a:xfrm>
            <a:off x="6148548" y="4506234"/>
            <a:ext cx="388883" cy="399881"/>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Left Arrow 36">
            <a:extLst>
              <a:ext uri="{FF2B5EF4-FFF2-40B4-BE49-F238E27FC236}">
                <a16:creationId xmlns:a16="http://schemas.microsoft.com/office/drawing/2014/main" id="{B09271E6-C8A3-6A45-AB94-F5E87794FAA2}"/>
              </a:ext>
            </a:extLst>
          </p:cNvPr>
          <p:cNvSpPr/>
          <p:nvPr/>
        </p:nvSpPr>
        <p:spPr>
          <a:xfrm>
            <a:off x="3368560" y="4517233"/>
            <a:ext cx="388883" cy="38888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08654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79" name="Rectangle 3078">
            <a:extLst>
              <a:ext uri="{FF2B5EF4-FFF2-40B4-BE49-F238E27FC236}">
                <a16:creationId xmlns:a16="http://schemas.microsoft.com/office/drawing/2014/main" id="{B6FACB3C-9069-4791-BC5C-0DB7CD19B8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1" name="Rectangle 3080">
            <a:extLst>
              <a:ext uri="{FF2B5EF4-FFF2-40B4-BE49-F238E27FC236}">
                <a16:creationId xmlns:a16="http://schemas.microsoft.com/office/drawing/2014/main" id="{71F2038E-D777-4B76-81DD-DD13EE91B9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51619" y="208475"/>
            <a:ext cx="10678836" cy="1454051"/>
          </a:xfrm>
        </p:spPr>
        <p:txBody>
          <a:bodyPr vert="horz" lIns="91440" tIns="45720" rIns="91440" bIns="45720" rtlCol="0" anchor="ctr">
            <a:noAutofit/>
          </a:bodyPr>
          <a:lstStyle/>
          <a:p>
            <a:pPr algn="l"/>
            <a:r>
              <a:rPr lang="en-US" sz="5200" kern="1200" dirty="0">
                <a:latin typeface="+mj-lt"/>
                <a:ea typeface="+mj-ea"/>
                <a:cs typeface="+mj-cs"/>
              </a:rPr>
              <a:t>Data Collection &amp; Data Cleansing</a:t>
            </a:r>
          </a:p>
        </p:txBody>
      </p:sp>
      <p:sp>
        <p:nvSpPr>
          <p:cNvPr id="5" name="TextBox 4">
            <a:extLst>
              <a:ext uri="{FF2B5EF4-FFF2-40B4-BE49-F238E27FC236}">
                <a16:creationId xmlns:a16="http://schemas.microsoft.com/office/drawing/2014/main" id="{BB9AA543-C6A5-7640-AFC6-752F0E1CFFCA}"/>
              </a:ext>
            </a:extLst>
          </p:cNvPr>
          <p:cNvSpPr txBox="1"/>
          <p:nvPr/>
        </p:nvSpPr>
        <p:spPr>
          <a:xfrm>
            <a:off x="451620" y="1429482"/>
            <a:ext cx="6915396" cy="4335442"/>
          </a:xfrm>
          <a:prstGeom prst="rect">
            <a:avLst/>
          </a:prstGeom>
        </p:spPr>
        <p:txBody>
          <a:bodyPr vert="horz" lIns="91440" tIns="45720" rIns="91440" bIns="45720" rtlCol="0" anchor="t">
            <a:noAutofit/>
          </a:bodyPr>
          <a:lstStyle/>
          <a:p>
            <a:pPr indent="-228600">
              <a:lnSpc>
                <a:spcPct val="120000"/>
              </a:lnSpc>
              <a:spcAft>
                <a:spcPts val="600"/>
              </a:spcAft>
              <a:buFont typeface="Arial" panose="020B0604020202020204" pitchFamily="34" charset="0"/>
              <a:buChar char="•"/>
            </a:pPr>
            <a:r>
              <a:rPr lang="en-US" sz="2000" dirty="0"/>
              <a:t>Web scraping from Airbnb.com is not allowed legally according to their privacy policy</a:t>
            </a:r>
          </a:p>
          <a:p>
            <a:pPr indent="-228600">
              <a:lnSpc>
                <a:spcPct val="90000"/>
              </a:lnSpc>
              <a:spcAft>
                <a:spcPts val="600"/>
              </a:spcAft>
              <a:buFont typeface="Arial" panose="020B0604020202020204" pitchFamily="34" charset="0"/>
              <a:buChar char="•"/>
            </a:pPr>
            <a:endParaRPr lang="en-US" sz="2000" dirty="0"/>
          </a:p>
          <a:p>
            <a:pPr indent="-228600">
              <a:lnSpc>
                <a:spcPct val="120000"/>
              </a:lnSpc>
              <a:spcAft>
                <a:spcPts val="600"/>
              </a:spcAft>
              <a:buFont typeface="Arial" panose="020B0604020202020204" pitchFamily="34" charset="0"/>
              <a:buChar char="•"/>
            </a:pPr>
            <a:r>
              <a:rPr lang="en-US" sz="2000" dirty="0"/>
              <a:t>Data is collected from third party website called Insideairbnb.com which collected data legally from Airbnb as of December 16, 2022</a:t>
            </a:r>
          </a:p>
          <a:p>
            <a:pPr indent="-228600">
              <a:lnSpc>
                <a:spcPct val="90000"/>
              </a:lnSpc>
              <a:spcAft>
                <a:spcPts val="600"/>
              </a:spcAft>
              <a:buFont typeface="Arial" panose="020B0604020202020204" pitchFamily="34" charset="0"/>
              <a:buChar char="•"/>
            </a:pPr>
            <a:endParaRPr lang="en-US" sz="2000" dirty="0"/>
          </a:p>
          <a:p>
            <a:pPr indent="-228600">
              <a:lnSpc>
                <a:spcPct val="120000"/>
              </a:lnSpc>
              <a:spcAft>
                <a:spcPts val="600"/>
              </a:spcAft>
              <a:buFont typeface="Arial" panose="020B0604020202020204" pitchFamily="34" charset="0"/>
              <a:buChar char="•"/>
            </a:pPr>
            <a:r>
              <a:rPr lang="en-US" sz="2000" dirty="0"/>
              <a:t>Airbnb listings data is collected from three locations: New York, Washington D.C &amp; New Jersey</a:t>
            </a:r>
          </a:p>
          <a:p>
            <a:pPr indent="-228600">
              <a:lnSpc>
                <a:spcPct val="120000"/>
              </a:lnSpc>
              <a:spcAft>
                <a:spcPts val="600"/>
              </a:spcAft>
              <a:buFont typeface="Arial" panose="020B0604020202020204" pitchFamily="34" charset="0"/>
              <a:buChar char="•"/>
            </a:pPr>
            <a:endParaRPr lang="en-US" sz="2000" dirty="0"/>
          </a:p>
          <a:p>
            <a:pPr indent="-228600">
              <a:lnSpc>
                <a:spcPct val="120000"/>
              </a:lnSpc>
              <a:spcAft>
                <a:spcPts val="600"/>
              </a:spcAft>
              <a:buFont typeface="Arial" panose="020B0604020202020204" pitchFamily="34" charset="0"/>
              <a:buChar char="•"/>
            </a:pPr>
            <a:r>
              <a:rPr lang="en-US" sz="2000" dirty="0"/>
              <a:t>Removed null values, unwanted columns and filled the missing values with appropriate values and made ready for EDA phase</a:t>
            </a:r>
          </a:p>
          <a:p>
            <a:pPr indent="-228600">
              <a:lnSpc>
                <a:spcPct val="90000"/>
              </a:lnSpc>
              <a:spcAft>
                <a:spcPts val="600"/>
              </a:spcAft>
              <a:buFont typeface="Arial" panose="020B0604020202020204" pitchFamily="34" charset="0"/>
              <a:buChar char="•"/>
            </a:pPr>
            <a:endParaRPr lang="en-US" sz="2000" dirty="0"/>
          </a:p>
          <a:p>
            <a:pPr indent="-228600">
              <a:lnSpc>
                <a:spcPct val="90000"/>
              </a:lnSpc>
              <a:spcAft>
                <a:spcPts val="600"/>
              </a:spcAft>
              <a:buFont typeface="Arial" panose="020B0604020202020204" pitchFamily="34" charset="0"/>
              <a:buChar char="•"/>
            </a:pPr>
            <a:endParaRPr lang="en-US" sz="2000" dirty="0"/>
          </a:p>
        </p:txBody>
      </p:sp>
      <p:grpSp>
        <p:nvGrpSpPr>
          <p:cNvPr id="3083" name="Group 3082">
            <a:extLst>
              <a:ext uri="{FF2B5EF4-FFF2-40B4-BE49-F238E27FC236}">
                <a16:creationId xmlns:a16="http://schemas.microsoft.com/office/drawing/2014/main" id="{DD354807-230F-4402-B1B9-F733A8F1F19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818240" y="-16714"/>
            <a:ext cx="6373761" cy="6874714"/>
            <a:chOff x="5818240" y="-1"/>
            <a:chExt cx="6373761" cy="6874714"/>
          </a:xfrm>
        </p:grpSpPr>
        <p:sp>
          <p:nvSpPr>
            <p:cNvPr id="3084" name="Freeform: Shape 3083">
              <a:extLst>
                <a:ext uri="{FF2B5EF4-FFF2-40B4-BE49-F238E27FC236}">
                  <a16:creationId xmlns:a16="http://schemas.microsoft.com/office/drawing/2014/main" id="{BF5A6F4A-CE87-4D5C-9382-8167967CE8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18240" y="-1"/>
              <a:ext cx="6373761" cy="6874714"/>
            </a:xfrm>
            <a:custGeom>
              <a:avLst/>
              <a:gdLst>
                <a:gd name="connsiteX0" fmla="*/ 6373761 w 6373761"/>
                <a:gd name="connsiteY0" fmla="*/ 5771297 h 6874714"/>
                <a:gd name="connsiteX1" fmla="*/ 6373761 w 6373761"/>
                <a:gd name="connsiteY1" fmla="*/ 6247960 h 6874714"/>
                <a:gd name="connsiteX2" fmla="*/ 6235932 w 6373761"/>
                <a:gd name="connsiteY2" fmla="*/ 6361930 h 6874714"/>
                <a:gd name="connsiteX3" fmla="*/ 5960375 w 6373761"/>
                <a:gd name="connsiteY3" fmla="*/ 6587489 h 6874714"/>
                <a:gd name="connsiteX4" fmla="*/ 5822907 w 6373761"/>
                <a:gd name="connsiteY4" fmla="*/ 6701871 h 6874714"/>
                <a:gd name="connsiteX5" fmla="*/ 5681115 w 6373761"/>
                <a:gd name="connsiteY5" fmla="*/ 6816896 h 6874714"/>
                <a:gd name="connsiteX6" fmla="*/ 5604096 w 6373761"/>
                <a:gd name="connsiteY6" fmla="*/ 6874714 h 6874714"/>
                <a:gd name="connsiteX7" fmla="*/ 4878485 w 6373761"/>
                <a:gd name="connsiteY7" fmla="*/ 6874714 h 6874714"/>
                <a:gd name="connsiteX8" fmla="*/ 5006014 w 6373761"/>
                <a:gd name="connsiteY8" fmla="*/ 6800200 h 6874714"/>
                <a:gd name="connsiteX9" fmla="*/ 5149855 w 6373761"/>
                <a:gd name="connsiteY9" fmla="*/ 6707667 h 6874714"/>
                <a:gd name="connsiteX10" fmla="*/ 5431866 w 6373761"/>
                <a:gd name="connsiteY10" fmla="*/ 6506210 h 6874714"/>
                <a:gd name="connsiteX11" fmla="*/ 5571036 w 6373761"/>
                <a:gd name="connsiteY11" fmla="*/ 6399557 h 6874714"/>
                <a:gd name="connsiteX12" fmla="*/ 5711649 w 6373761"/>
                <a:gd name="connsiteY12" fmla="*/ 6288912 h 6874714"/>
                <a:gd name="connsiteX13" fmla="*/ 6276589 w 6373761"/>
                <a:gd name="connsiteY13" fmla="*/ 5852379 h 6874714"/>
                <a:gd name="connsiteX14" fmla="*/ 3975975 w 6373761"/>
                <a:gd name="connsiteY14" fmla="*/ 263 h 6874714"/>
                <a:gd name="connsiteX15" fmla="*/ 4350473 w 6373761"/>
                <a:gd name="connsiteY15" fmla="*/ 24963 h 6874714"/>
                <a:gd name="connsiteX16" fmla="*/ 5077909 w 6373761"/>
                <a:gd name="connsiteY16" fmla="*/ 189450 h 6874714"/>
                <a:gd name="connsiteX17" fmla="*/ 5746507 w 6373761"/>
                <a:gd name="connsiteY17" fmla="*/ 505804 h 6874714"/>
                <a:gd name="connsiteX18" fmla="*/ 6322456 w 6373761"/>
                <a:gd name="connsiteY18" fmla="*/ 956633 h 6874714"/>
                <a:gd name="connsiteX19" fmla="*/ 6373761 w 6373761"/>
                <a:gd name="connsiteY19" fmla="*/ 1011863 h 6874714"/>
                <a:gd name="connsiteX20" fmla="*/ 6373761 w 6373761"/>
                <a:gd name="connsiteY20" fmla="*/ 1185075 h 6874714"/>
                <a:gd name="connsiteX21" fmla="*/ 6359489 w 6373761"/>
                <a:gd name="connsiteY21" fmla="*/ 1169497 h 6874714"/>
                <a:gd name="connsiteX22" fmla="*/ 6233869 w 6373761"/>
                <a:gd name="connsiteY22" fmla="*/ 1047442 h 6874714"/>
                <a:gd name="connsiteX23" fmla="*/ 5961423 w 6373761"/>
                <a:gd name="connsiteY23" fmla="*/ 827953 h 6874714"/>
                <a:gd name="connsiteX24" fmla="*/ 5663555 w 6373761"/>
                <a:gd name="connsiteY24" fmla="*/ 645304 h 6874714"/>
                <a:gd name="connsiteX25" fmla="*/ 5013827 w 6373761"/>
                <a:gd name="connsiteY25" fmla="*/ 397863 h 6874714"/>
                <a:gd name="connsiteX26" fmla="*/ 4327409 w 6373761"/>
                <a:gd name="connsiteY26" fmla="*/ 302545 h 6874714"/>
                <a:gd name="connsiteX27" fmla="*/ 3639939 w 6373761"/>
                <a:gd name="connsiteY27" fmla="*/ 338868 h 6874714"/>
                <a:gd name="connsiteX28" fmla="*/ 3302495 w 6373761"/>
                <a:gd name="connsiteY28" fmla="*/ 403659 h 6874714"/>
                <a:gd name="connsiteX29" fmla="*/ 2971604 w 6373761"/>
                <a:gd name="connsiteY29" fmla="*/ 496273 h 6874714"/>
                <a:gd name="connsiteX30" fmla="*/ 2648706 w 6373761"/>
                <a:gd name="connsiteY30" fmla="*/ 614389 h 6874714"/>
                <a:gd name="connsiteX31" fmla="*/ 2335374 w 6373761"/>
                <a:gd name="connsiteY31" fmla="*/ 757109 h 6874714"/>
                <a:gd name="connsiteX32" fmla="*/ 1741342 w 6373761"/>
                <a:gd name="connsiteY32" fmla="*/ 1107725 h 6874714"/>
                <a:gd name="connsiteX33" fmla="*/ 1600861 w 6373761"/>
                <a:gd name="connsiteY33" fmla="*/ 1208710 h 6874714"/>
                <a:gd name="connsiteX34" fmla="*/ 1531799 w 6373761"/>
                <a:gd name="connsiteY34" fmla="*/ 1260879 h 6874714"/>
                <a:gd name="connsiteX35" fmla="*/ 1463655 w 6373761"/>
                <a:gd name="connsiteY35" fmla="*/ 1314333 h 6874714"/>
                <a:gd name="connsiteX36" fmla="*/ 1200777 w 6373761"/>
                <a:gd name="connsiteY36" fmla="*/ 1541166 h 6874714"/>
                <a:gd name="connsiteX37" fmla="*/ 731501 w 6373761"/>
                <a:gd name="connsiteY37" fmla="*/ 2055754 h 6874714"/>
                <a:gd name="connsiteX38" fmla="*/ 531393 w 6373761"/>
                <a:gd name="connsiteY38" fmla="*/ 2342739 h 6874714"/>
                <a:gd name="connsiteX39" fmla="*/ 361033 w 6373761"/>
                <a:gd name="connsiteY39" fmla="*/ 2649046 h 6874714"/>
                <a:gd name="connsiteX40" fmla="*/ 323292 w 6373761"/>
                <a:gd name="connsiteY40" fmla="*/ 2728263 h 6874714"/>
                <a:gd name="connsiteX41" fmla="*/ 304945 w 6373761"/>
                <a:gd name="connsiteY41" fmla="*/ 2768193 h 6874714"/>
                <a:gd name="connsiteX42" fmla="*/ 287516 w 6373761"/>
                <a:gd name="connsiteY42" fmla="*/ 2808510 h 6874714"/>
                <a:gd name="connsiteX43" fmla="*/ 254230 w 6373761"/>
                <a:gd name="connsiteY43" fmla="*/ 2889788 h 6874714"/>
                <a:gd name="connsiteX44" fmla="*/ 223042 w 6373761"/>
                <a:gd name="connsiteY44" fmla="*/ 2971968 h 6874714"/>
                <a:gd name="connsiteX45" fmla="*/ 121611 w 6373761"/>
                <a:gd name="connsiteY45" fmla="*/ 3308544 h 6874714"/>
                <a:gd name="connsiteX46" fmla="*/ 39314 w 6373761"/>
                <a:gd name="connsiteY46" fmla="*/ 4005912 h 6874714"/>
                <a:gd name="connsiteX47" fmla="*/ 73910 w 6373761"/>
                <a:gd name="connsiteY47" fmla="*/ 4354081 h 6874714"/>
                <a:gd name="connsiteX48" fmla="*/ 179534 w 6373761"/>
                <a:gd name="connsiteY48" fmla="*/ 4687050 h 6874714"/>
                <a:gd name="connsiteX49" fmla="*/ 215964 w 6373761"/>
                <a:gd name="connsiteY49" fmla="*/ 4766654 h 6874714"/>
                <a:gd name="connsiteX50" fmla="*/ 256457 w 6373761"/>
                <a:gd name="connsiteY50" fmla="*/ 4844455 h 6874714"/>
                <a:gd name="connsiteX51" fmla="*/ 346225 w 6373761"/>
                <a:gd name="connsiteY51" fmla="*/ 4995290 h 6874714"/>
                <a:gd name="connsiteX52" fmla="*/ 445296 w 6373761"/>
                <a:gd name="connsiteY52" fmla="*/ 5140971 h 6874714"/>
                <a:gd name="connsiteX53" fmla="*/ 551443 w 6373761"/>
                <a:gd name="connsiteY53" fmla="*/ 5282531 h 6874714"/>
                <a:gd name="connsiteX54" fmla="*/ 772387 w 6373761"/>
                <a:gd name="connsiteY54" fmla="*/ 5562561 h 6874714"/>
                <a:gd name="connsiteX55" fmla="*/ 882858 w 6373761"/>
                <a:gd name="connsiteY55" fmla="*/ 5704507 h 6874714"/>
                <a:gd name="connsiteX56" fmla="*/ 990316 w 6373761"/>
                <a:gd name="connsiteY56" fmla="*/ 5848258 h 6874714"/>
                <a:gd name="connsiteX57" fmla="*/ 1097774 w 6373761"/>
                <a:gd name="connsiteY57" fmla="*/ 5987114 h 6874714"/>
                <a:gd name="connsiteX58" fmla="*/ 1210080 w 6373761"/>
                <a:gd name="connsiteY58" fmla="*/ 6121203 h 6874714"/>
                <a:gd name="connsiteX59" fmla="*/ 1448192 w 6373761"/>
                <a:gd name="connsiteY59" fmla="*/ 6374054 h 6874714"/>
                <a:gd name="connsiteX60" fmla="*/ 1982991 w 6373761"/>
                <a:gd name="connsiteY60" fmla="*/ 6796158 h 6874714"/>
                <a:gd name="connsiteX61" fmla="*/ 2118475 w 6373761"/>
                <a:gd name="connsiteY61" fmla="*/ 6874714 h 6874714"/>
                <a:gd name="connsiteX62" fmla="*/ 1569874 w 6373761"/>
                <a:gd name="connsiteY62" fmla="*/ 6874714 h 6874714"/>
                <a:gd name="connsiteX63" fmla="*/ 1507802 w 6373761"/>
                <a:gd name="connsiteY63" fmla="*/ 6817815 h 6874714"/>
                <a:gd name="connsiteX64" fmla="*/ 1256865 w 6373761"/>
                <a:gd name="connsiteY64" fmla="*/ 6543437 h 6874714"/>
                <a:gd name="connsiteX65" fmla="*/ 1038410 w 6373761"/>
                <a:gd name="connsiteY65" fmla="*/ 6248722 h 6874714"/>
                <a:gd name="connsiteX66" fmla="*/ 845380 w 6373761"/>
                <a:gd name="connsiteY66" fmla="*/ 5941386 h 6874714"/>
                <a:gd name="connsiteX67" fmla="*/ 755351 w 6373761"/>
                <a:gd name="connsiteY67" fmla="*/ 5788877 h 6874714"/>
                <a:gd name="connsiteX68" fmla="*/ 661784 w 6373761"/>
                <a:gd name="connsiteY68" fmla="*/ 5638944 h 6874714"/>
                <a:gd name="connsiteX69" fmla="*/ 466525 w 6373761"/>
                <a:gd name="connsiteY69" fmla="*/ 5340366 h 6874714"/>
                <a:gd name="connsiteX70" fmla="*/ 370992 w 6373761"/>
                <a:gd name="connsiteY70" fmla="*/ 5188502 h 6874714"/>
                <a:gd name="connsiteX71" fmla="*/ 280046 w 6373761"/>
                <a:gd name="connsiteY71" fmla="*/ 5033287 h 6874714"/>
                <a:gd name="connsiteX72" fmla="*/ 126853 w 6373761"/>
                <a:gd name="connsiteY72" fmla="*/ 4707660 h 6874714"/>
                <a:gd name="connsiteX73" fmla="*/ 30272 w 6373761"/>
                <a:gd name="connsiteY73" fmla="*/ 4362068 h 6874714"/>
                <a:gd name="connsiteX74" fmla="*/ 0 w 6373761"/>
                <a:gd name="connsiteY74" fmla="*/ 4005912 h 6874714"/>
                <a:gd name="connsiteX75" fmla="*/ 270480 w 6373761"/>
                <a:gd name="connsiteY75" fmla="*/ 2610532 h 6874714"/>
                <a:gd name="connsiteX76" fmla="*/ 415942 w 6373761"/>
                <a:gd name="connsiteY76" fmla="*/ 2280526 h 6874714"/>
                <a:gd name="connsiteX77" fmla="*/ 590102 w 6373761"/>
                <a:gd name="connsiteY77" fmla="*/ 1962626 h 6874714"/>
                <a:gd name="connsiteX78" fmla="*/ 1020719 w 6373761"/>
                <a:gd name="connsiteY78" fmla="*/ 1373070 h 6874714"/>
                <a:gd name="connsiteX79" fmla="*/ 1275080 w 6373761"/>
                <a:gd name="connsiteY79" fmla="*/ 1107081 h 6874714"/>
                <a:gd name="connsiteX80" fmla="*/ 1342437 w 6373761"/>
                <a:gd name="connsiteY80" fmla="*/ 1043965 h 6874714"/>
                <a:gd name="connsiteX81" fmla="*/ 1411106 w 6373761"/>
                <a:gd name="connsiteY81" fmla="*/ 982138 h 6874714"/>
                <a:gd name="connsiteX82" fmla="*/ 1553029 w 6373761"/>
                <a:gd name="connsiteY82" fmla="*/ 863376 h 6874714"/>
                <a:gd name="connsiteX83" fmla="*/ 2173401 w 6373761"/>
                <a:gd name="connsiteY83" fmla="*/ 454409 h 6874714"/>
                <a:gd name="connsiteX84" fmla="*/ 3599708 w 6373761"/>
                <a:gd name="connsiteY84" fmla="*/ 16332 h 6874714"/>
                <a:gd name="connsiteX85" fmla="*/ 3975975 w 6373761"/>
                <a:gd name="connsiteY85" fmla="*/ 263 h 6874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6373761" h="6874714">
                  <a:moveTo>
                    <a:pt x="6373761" y="5771297"/>
                  </a:moveTo>
                  <a:lnTo>
                    <a:pt x="6373761" y="6247960"/>
                  </a:lnTo>
                  <a:lnTo>
                    <a:pt x="6235932" y="6361930"/>
                  </a:lnTo>
                  <a:cubicBezTo>
                    <a:pt x="6143250" y="6437460"/>
                    <a:pt x="6051059" y="6512200"/>
                    <a:pt x="5960375" y="6587489"/>
                  </a:cubicBezTo>
                  <a:lnTo>
                    <a:pt x="5822907" y="6701871"/>
                  </a:lnTo>
                  <a:cubicBezTo>
                    <a:pt x="5776123" y="6740385"/>
                    <a:pt x="5729079" y="6778899"/>
                    <a:pt x="5681115" y="6816896"/>
                  </a:cubicBezTo>
                  <a:lnTo>
                    <a:pt x="5604096" y="6874714"/>
                  </a:lnTo>
                  <a:lnTo>
                    <a:pt x="4878485" y="6874714"/>
                  </a:lnTo>
                  <a:lnTo>
                    <a:pt x="5006014" y="6800200"/>
                  </a:lnTo>
                  <a:cubicBezTo>
                    <a:pt x="5054354" y="6770429"/>
                    <a:pt x="5102285" y="6739483"/>
                    <a:pt x="5149855" y="6707667"/>
                  </a:cubicBezTo>
                  <a:cubicBezTo>
                    <a:pt x="5244993" y="6643906"/>
                    <a:pt x="5338561" y="6576025"/>
                    <a:pt x="5431866" y="6506210"/>
                  </a:cubicBezTo>
                  <a:cubicBezTo>
                    <a:pt x="5478386" y="6471304"/>
                    <a:pt x="5524777" y="6435495"/>
                    <a:pt x="5571036" y="6399557"/>
                  </a:cubicBezTo>
                  <a:lnTo>
                    <a:pt x="5711649" y="6288912"/>
                  </a:lnTo>
                  <a:cubicBezTo>
                    <a:pt x="5902059" y="6140395"/>
                    <a:pt x="6093257" y="5998320"/>
                    <a:pt x="6276589" y="5852379"/>
                  </a:cubicBezTo>
                  <a:close/>
                  <a:moveTo>
                    <a:pt x="3975975" y="263"/>
                  </a:moveTo>
                  <a:cubicBezTo>
                    <a:pt x="4101550" y="1809"/>
                    <a:pt x="4226830" y="10149"/>
                    <a:pt x="4350473" y="24963"/>
                  </a:cubicBezTo>
                  <a:cubicBezTo>
                    <a:pt x="4598149" y="54846"/>
                    <a:pt x="4842943" y="108687"/>
                    <a:pt x="5077909" y="189450"/>
                  </a:cubicBezTo>
                  <a:cubicBezTo>
                    <a:pt x="5312876" y="269955"/>
                    <a:pt x="5537357" y="376867"/>
                    <a:pt x="5746507" y="505804"/>
                  </a:cubicBezTo>
                  <a:cubicBezTo>
                    <a:pt x="5955527" y="634999"/>
                    <a:pt x="6148688" y="786864"/>
                    <a:pt x="6322456" y="956633"/>
                  </a:cubicBezTo>
                  <a:lnTo>
                    <a:pt x="6373761" y="1011863"/>
                  </a:lnTo>
                  <a:lnTo>
                    <a:pt x="6373761" y="1185075"/>
                  </a:lnTo>
                  <a:lnTo>
                    <a:pt x="6359489" y="1169497"/>
                  </a:lnTo>
                  <a:cubicBezTo>
                    <a:pt x="6318811" y="1127602"/>
                    <a:pt x="6276917" y="1086890"/>
                    <a:pt x="6233869" y="1047442"/>
                  </a:cubicBezTo>
                  <a:cubicBezTo>
                    <a:pt x="6147509" y="968870"/>
                    <a:pt x="6056431" y="895448"/>
                    <a:pt x="5961423" y="827953"/>
                  </a:cubicBezTo>
                  <a:cubicBezTo>
                    <a:pt x="5865891" y="761102"/>
                    <a:pt x="5766688" y="699403"/>
                    <a:pt x="5663555" y="645304"/>
                  </a:cubicBezTo>
                  <a:cubicBezTo>
                    <a:pt x="5457943" y="535816"/>
                    <a:pt x="5238703" y="453894"/>
                    <a:pt x="5013827" y="397863"/>
                  </a:cubicBezTo>
                  <a:cubicBezTo>
                    <a:pt x="4788953" y="341703"/>
                    <a:pt x="4558442" y="310917"/>
                    <a:pt x="4327409" y="302545"/>
                  </a:cubicBezTo>
                  <a:cubicBezTo>
                    <a:pt x="4096111" y="293012"/>
                    <a:pt x="3867174" y="305893"/>
                    <a:pt x="3639939" y="338868"/>
                  </a:cubicBezTo>
                  <a:cubicBezTo>
                    <a:pt x="3526585" y="355999"/>
                    <a:pt x="3413885" y="377254"/>
                    <a:pt x="3302495" y="403659"/>
                  </a:cubicBezTo>
                  <a:cubicBezTo>
                    <a:pt x="3191107" y="430451"/>
                    <a:pt x="3080634" y="460978"/>
                    <a:pt x="2971604" y="496273"/>
                  </a:cubicBezTo>
                  <a:cubicBezTo>
                    <a:pt x="2862573" y="531437"/>
                    <a:pt x="2754854" y="570852"/>
                    <a:pt x="2648706" y="614389"/>
                  </a:cubicBezTo>
                  <a:cubicBezTo>
                    <a:pt x="2542690" y="658056"/>
                    <a:pt x="2438114" y="705714"/>
                    <a:pt x="2335374" y="757109"/>
                  </a:cubicBezTo>
                  <a:cubicBezTo>
                    <a:pt x="2129894" y="859769"/>
                    <a:pt x="1931228" y="976855"/>
                    <a:pt x="1741342" y="1107725"/>
                  </a:cubicBezTo>
                  <a:cubicBezTo>
                    <a:pt x="1694035" y="1140571"/>
                    <a:pt x="1646858" y="1173933"/>
                    <a:pt x="1600861" y="1208710"/>
                  </a:cubicBezTo>
                  <a:cubicBezTo>
                    <a:pt x="1577535" y="1225713"/>
                    <a:pt x="1554732" y="1243361"/>
                    <a:pt x="1531799" y="1260879"/>
                  </a:cubicBezTo>
                  <a:cubicBezTo>
                    <a:pt x="1508735" y="1278267"/>
                    <a:pt x="1486064" y="1296171"/>
                    <a:pt x="1463655" y="1314333"/>
                  </a:cubicBezTo>
                  <a:cubicBezTo>
                    <a:pt x="1373627" y="1386853"/>
                    <a:pt x="1285564" y="1462077"/>
                    <a:pt x="1200777" y="1541166"/>
                  </a:cubicBezTo>
                  <a:cubicBezTo>
                    <a:pt x="1030810" y="1698827"/>
                    <a:pt x="873161" y="1870785"/>
                    <a:pt x="731501" y="2055754"/>
                  </a:cubicBezTo>
                  <a:cubicBezTo>
                    <a:pt x="660734" y="2148239"/>
                    <a:pt x="593771" y="2243944"/>
                    <a:pt x="531393" y="2342739"/>
                  </a:cubicBezTo>
                  <a:cubicBezTo>
                    <a:pt x="470063" y="2442050"/>
                    <a:pt x="412140" y="2543810"/>
                    <a:pt x="361033" y="2649046"/>
                  </a:cubicBezTo>
                  <a:cubicBezTo>
                    <a:pt x="347798" y="2675194"/>
                    <a:pt x="335479" y="2701728"/>
                    <a:pt x="323292" y="2728263"/>
                  </a:cubicBezTo>
                  <a:lnTo>
                    <a:pt x="304945" y="2768193"/>
                  </a:lnTo>
                  <a:lnTo>
                    <a:pt x="287516" y="2808510"/>
                  </a:lnTo>
                  <a:cubicBezTo>
                    <a:pt x="276115" y="2835432"/>
                    <a:pt x="264583" y="2862352"/>
                    <a:pt x="254230" y="2889788"/>
                  </a:cubicBezTo>
                  <a:cubicBezTo>
                    <a:pt x="243877" y="2917224"/>
                    <a:pt x="232477" y="2944274"/>
                    <a:pt x="223042" y="2971968"/>
                  </a:cubicBezTo>
                  <a:cubicBezTo>
                    <a:pt x="182679" y="3081970"/>
                    <a:pt x="148475" y="3194291"/>
                    <a:pt x="121611" y="3308544"/>
                  </a:cubicBezTo>
                  <a:cubicBezTo>
                    <a:pt x="67096" y="3536534"/>
                    <a:pt x="39183" y="3771224"/>
                    <a:pt x="39314" y="4005912"/>
                  </a:cubicBezTo>
                  <a:cubicBezTo>
                    <a:pt x="39969" y="4122871"/>
                    <a:pt x="51109" y="4239571"/>
                    <a:pt x="73910" y="4354081"/>
                  </a:cubicBezTo>
                  <a:cubicBezTo>
                    <a:pt x="97892" y="4468334"/>
                    <a:pt x="132619" y="4580140"/>
                    <a:pt x="179534" y="4687050"/>
                  </a:cubicBezTo>
                  <a:cubicBezTo>
                    <a:pt x="190673" y="4713972"/>
                    <a:pt x="203647" y="4740249"/>
                    <a:pt x="215964" y="4766654"/>
                  </a:cubicBezTo>
                  <a:cubicBezTo>
                    <a:pt x="229332" y="4792674"/>
                    <a:pt x="242043" y="4818950"/>
                    <a:pt x="256457" y="4844455"/>
                  </a:cubicBezTo>
                  <a:cubicBezTo>
                    <a:pt x="283978" y="4895978"/>
                    <a:pt x="314642" y="4945956"/>
                    <a:pt x="346225" y="4995290"/>
                  </a:cubicBezTo>
                  <a:cubicBezTo>
                    <a:pt x="377676" y="5044752"/>
                    <a:pt x="411355" y="5092926"/>
                    <a:pt x="445296" y="5140971"/>
                  </a:cubicBezTo>
                  <a:cubicBezTo>
                    <a:pt x="479760" y="5188630"/>
                    <a:pt x="515537" y="5235645"/>
                    <a:pt x="551443" y="5282531"/>
                  </a:cubicBezTo>
                  <a:cubicBezTo>
                    <a:pt x="623387" y="5376434"/>
                    <a:pt x="698608" y="5468402"/>
                    <a:pt x="772387" y="5562561"/>
                  </a:cubicBezTo>
                  <a:cubicBezTo>
                    <a:pt x="809472" y="5609448"/>
                    <a:pt x="846428" y="5656719"/>
                    <a:pt x="882858" y="5704507"/>
                  </a:cubicBezTo>
                  <a:cubicBezTo>
                    <a:pt x="919159" y="5751909"/>
                    <a:pt x="955196" y="5802273"/>
                    <a:pt x="990316" y="5848258"/>
                  </a:cubicBezTo>
                  <a:cubicBezTo>
                    <a:pt x="1025175" y="5895402"/>
                    <a:pt x="1061736" y="5941129"/>
                    <a:pt x="1097774" y="5987114"/>
                  </a:cubicBezTo>
                  <a:cubicBezTo>
                    <a:pt x="1134860" y="6032326"/>
                    <a:pt x="1171684" y="6077536"/>
                    <a:pt x="1210080" y="6121203"/>
                  </a:cubicBezTo>
                  <a:cubicBezTo>
                    <a:pt x="1286350" y="6209051"/>
                    <a:pt x="1365632" y="6293677"/>
                    <a:pt x="1448192" y="6374054"/>
                  </a:cubicBezTo>
                  <a:cubicBezTo>
                    <a:pt x="1613572" y="6534420"/>
                    <a:pt x="1792057" y="6677526"/>
                    <a:pt x="1982991" y="6796158"/>
                  </a:cubicBezTo>
                  <a:lnTo>
                    <a:pt x="2118475" y="6874714"/>
                  </a:lnTo>
                  <a:lnTo>
                    <a:pt x="1569874" y="6874714"/>
                  </a:lnTo>
                  <a:lnTo>
                    <a:pt x="1507802" y="6817815"/>
                  </a:lnTo>
                  <a:cubicBezTo>
                    <a:pt x="1418412" y="6730595"/>
                    <a:pt x="1334903" y="6638562"/>
                    <a:pt x="1256865" y="6543437"/>
                  </a:cubicBezTo>
                  <a:cubicBezTo>
                    <a:pt x="1179155" y="6447861"/>
                    <a:pt x="1106817" y="6349194"/>
                    <a:pt x="1038410" y="6248722"/>
                  </a:cubicBezTo>
                  <a:cubicBezTo>
                    <a:pt x="969873" y="6148253"/>
                    <a:pt x="905922" y="6045592"/>
                    <a:pt x="845380" y="5941386"/>
                  </a:cubicBezTo>
                  <a:cubicBezTo>
                    <a:pt x="814453" y="5888704"/>
                    <a:pt x="786147" y="5839370"/>
                    <a:pt x="755351" y="5788877"/>
                  </a:cubicBezTo>
                  <a:cubicBezTo>
                    <a:pt x="724817" y="5738771"/>
                    <a:pt x="693760" y="5688665"/>
                    <a:pt x="661784" y="5638944"/>
                  </a:cubicBezTo>
                  <a:lnTo>
                    <a:pt x="466525" y="5340366"/>
                  </a:lnTo>
                  <a:cubicBezTo>
                    <a:pt x="434156" y="5290131"/>
                    <a:pt x="402181" y="5239639"/>
                    <a:pt x="370992" y="5188502"/>
                  </a:cubicBezTo>
                  <a:cubicBezTo>
                    <a:pt x="339803" y="5137364"/>
                    <a:pt x="308876" y="5086099"/>
                    <a:pt x="280046" y="5033287"/>
                  </a:cubicBezTo>
                  <a:cubicBezTo>
                    <a:pt x="222255" y="4928179"/>
                    <a:pt x="169181" y="4819982"/>
                    <a:pt x="126853" y="4707660"/>
                  </a:cubicBezTo>
                  <a:cubicBezTo>
                    <a:pt x="83739" y="4595725"/>
                    <a:pt x="51764" y="4479670"/>
                    <a:pt x="30272" y="4362068"/>
                  </a:cubicBezTo>
                  <a:cubicBezTo>
                    <a:pt x="9698" y="4244466"/>
                    <a:pt x="0" y="4125060"/>
                    <a:pt x="0" y="4005912"/>
                  </a:cubicBezTo>
                  <a:cubicBezTo>
                    <a:pt x="1704" y="3530867"/>
                    <a:pt x="95140" y="3057110"/>
                    <a:pt x="270480" y="2610532"/>
                  </a:cubicBezTo>
                  <a:cubicBezTo>
                    <a:pt x="314511" y="2498984"/>
                    <a:pt x="362212" y="2388466"/>
                    <a:pt x="415942" y="2280526"/>
                  </a:cubicBezTo>
                  <a:cubicBezTo>
                    <a:pt x="468884" y="2172197"/>
                    <a:pt x="527199" y="2066188"/>
                    <a:pt x="590102" y="1962626"/>
                  </a:cubicBezTo>
                  <a:cubicBezTo>
                    <a:pt x="716037" y="1755631"/>
                    <a:pt x="859794" y="1557653"/>
                    <a:pt x="1020719" y="1373070"/>
                  </a:cubicBezTo>
                  <a:cubicBezTo>
                    <a:pt x="1101575" y="1281101"/>
                    <a:pt x="1185969" y="1191838"/>
                    <a:pt x="1275080" y="1107081"/>
                  </a:cubicBezTo>
                  <a:cubicBezTo>
                    <a:pt x="1297227" y="1085699"/>
                    <a:pt x="1319504" y="1064575"/>
                    <a:pt x="1342437" y="1043965"/>
                  </a:cubicBezTo>
                  <a:cubicBezTo>
                    <a:pt x="1365240" y="1023226"/>
                    <a:pt x="1387648" y="1002102"/>
                    <a:pt x="1411106" y="982138"/>
                  </a:cubicBezTo>
                  <a:cubicBezTo>
                    <a:pt x="1457497" y="941563"/>
                    <a:pt x="1505065" y="902276"/>
                    <a:pt x="1553029" y="863376"/>
                  </a:cubicBezTo>
                  <a:cubicBezTo>
                    <a:pt x="1745798" y="708806"/>
                    <a:pt x="1954030" y="571882"/>
                    <a:pt x="2173401" y="454409"/>
                  </a:cubicBezTo>
                  <a:cubicBezTo>
                    <a:pt x="2612013" y="219334"/>
                    <a:pt x="3099505" y="65666"/>
                    <a:pt x="3599708" y="16332"/>
                  </a:cubicBezTo>
                  <a:cubicBezTo>
                    <a:pt x="3724530" y="3966"/>
                    <a:pt x="3850400" y="-1283"/>
                    <a:pt x="3975975" y="26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5" name="Freeform: Shape 3084">
              <a:extLst>
                <a:ext uri="{FF2B5EF4-FFF2-40B4-BE49-F238E27FC236}">
                  <a16:creationId xmlns:a16="http://schemas.microsoft.com/office/drawing/2014/main" id="{61023DD2-2E6F-4419-B404-80F08460BE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65276" y="313387"/>
              <a:ext cx="6326724" cy="6561326"/>
            </a:xfrm>
            <a:custGeom>
              <a:avLst/>
              <a:gdLst>
                <a:gd name="connsiteX0" fmla="*/ 6326724 w 6326724"/>
                <a:gd name="connsiteY0" fmla="*/ 5020808 h 6561326"/>
                <a:gd name="connsiteX1" fmla="*/ 6326724 w 6326724"/>
                <a:gd name="connsiteY1" fmla="*/ 5698632 h 6561326"/>
                <a:gd name="connsiteX2" fmla="*/ 6067438 w 6326724"/>
                <a:gd name="connsiteY2" fmla="*/ 5902509 h 6561326"/>
                <a:gd name="connsiteX3" fmla="*/ 5799974 w 6326724"/>
                <a:gd name="connsiteY3" fmla="*/ 6102017 h 6561326"/>
                <a:gd name="connsiteX4" fmla="*/ 5665258 w 6326724"/>
                <a:gd name="connsiteY4" fmla="*/ 6202100 h 6561326"/>
                <a:gd name="connsiteX5" fmla="*/ 5526873 w 6326724"/>
                <a:gd name="connsiteY5" fmla="*/ 6302828 h 6561326"/>
                <a:gd name="connsiteX6" fmla="*/ 5385080 w 6326724"/>
                <a:gd name="connsiteY6" fmla="*/ 6402268 h 6561326"/>
                <a:gd name="connsiteX7" fmla="*/ 5238833 w 6326724"/>
                <a:gd name="connsiteY7" fmla="*/ 6498875 h 6561326"/>
                <a:gd name="connsiteX8" fmla="*/ 5138040 w 6326724"/>
                <a:gd name="connsiteY8" fmla="*/ 6561326 h 6561326"/>
                <a:gd name="connsiteX9" fmla="*/ 3946072 w 6326724"/>
                <a:gd name="connsiteY9" fmla="*/ 6561326 h 6561326"/>
                <a:gd name="connsiteX10" fmla="*/ 3976009 w 6326724"/>
                <a:gd name="connsiteY10" fmla="*/ 6555242 h 6561326"/>
                <a:gd name="connsiteX11" fmla="*/ 4404855 w 6326724"/>
                <a:gd name="connsiteY11" fmla="*/ 6399048 h 6561326"/>
                <a:gd name="connsiteX12" fmla="*/ 4938868 w 6326724"/>
                <a:gd name="connsiteY12" fmla="*/ 6072132 h 6561326"/>
                <a:gd name="connsiteX13" fmla="*/ 5068342 w 6326724"/>
                <a:gd name="connsiteY13" fmla="*/ 5976042 h 6561326"/>
                <a:gd name="connsiteX14" fmla="*/ 5197816 w 6326724"/>
                <a:gd name="connsiteY14" fmla="*/ 5876730 h 6561326"/>
                <a:gd name="connsiteX15" fmla="*/ 5460039 w 6326724"/>
                <a:gd name="connsiteY15" fmla="*/ 5670637 h 6561326"/>
                <a:gd name="connsiteX16" fmla="*/ 5999033 w 6326724"/>
                <a:gd name="connsiteY16" fmla="*/ 5271718 h 6561326"/>
                <a:gd name="connsiteX17" fmla="*/ 6258766 w 6326724"/>
                <a:gd name="connsiteY17" fmla="*/ 5077603 h 6561326"/>
                <a:gd name="connsiteX18" fmla="*/ 4139342 w 6326724"/>
                <a:gd name="connsiteY18" fmla="*/ 440 h 6561326"/>
                <a:gd name="connsiteX19" fmla="*/ 4315744 w 6326724"/>
                <a:gd name="connsiteY19" fmla="*/ 6808 h 6561326"/>
                <a:gd name="connsiteX20" fmla="*/ 5015400 w 6326724"/>
                <a:gd name="connsiteY20" fmla="*/ 113591 h 6561326"/>
                <a:gd name="connsiteX21" fmla="*/ 5681114 w 6326724"/>
                <a:gd name="connsiteY21" fmla="*/ 361418 h 6561326"/>
                <a:gd name="connsiteX22" fmla="*/ 6270952 w 6326724"/>
                <a:gd name="connsiteY22" fmla="*/ 755441 h 6561326"/>
                <a:gd name="connsiteX23" fmla="*/ 6326724 w 6326724"/>
                <a:gd name="connsiteY23" fmla="*/ 807432 h 6561326"/>
                <a:gd name="connsiteX24" fmla="*/ 6326724 w 6326724"/>
                <a:gd name="connsiteY24" fmla="*/ 1231565 h 6561326"/>
                <a:gd name="connsiteX25" fmla="*/ 6302093 w 6326724"/>
                <a:gd name="connsiteY25" fmla="*/ 1203002 h 6561326"/>
                <a:gd name="connsiteX26" fmla="*/ 6066914 w 6326724"/>
                <a:gd name="connsiteY26" fmla="*/ 989616 h 6561326"/>
                <a:gd name="connsiteX27" fmla="*/ 5533688 w 6326724"/>
                <a:gd name="connsiteY27" fmla="*/ 647242 h 6561326"/>
                <a:gd name="connsiteX28" fmla="*/ 4933626 w 6326724"/>
                <a:gd name="connsiteY28" fmla="*/ 432262 h 6561326"/>
                <a:gd name="connsiteX29" fmla="*/ 4296873 w 6326724"/>
                <a:gd name="connsiteY29" fmla="*/ 343126 h 6561326"/>
                <a:gd name="connsiteX30" fmla="*/ 3651602 w 6326724"/>
                <a:gd name="connsiteY30" fmla="*/ 365797 h 6561326"/>
                <a:gd name="connsiteX31" fmla="*/ 3018256 w 6326724"/>
                <a:gd name="connsiteY31" fmla="*/ 496666 h 6561326"/>
                <a:gd name="connsiteX32" fmla="*/ 2412429 w 6326724"/>
                <a:gd name="connsiteY32" fmla="*/ 724399 h 6561326"/>
                <a:gd name="connsiteX33" fmla="*/ 1329857 w 6326724"/>
                <a:gd name="connsiteY33" fmla="*/ 1424086 h 6561326"/>
                <a:gd name="connsiteX34" fmla="*/ 887314 w 6326724"/>
                <a:gd name="connsiteY34" fmla="*/ 1891015 h 6561326"/>
                <a:gd name="connsiteX35" fmla="*/ 537420 w 6326724"/>
                <a:gd name="connsiteY35" fmla="*/ 2427245 h 6561326"/>
                <a:gd name="connsiteX36" fmla="*/ 299965 w 6326724"/>
                <a:gd name="connsiteY36" fmla="*/ 3020021 h 6561326"/>
                <a:gd name="connsiteX37" fmla="*/ 213606 w 6326724"/>
                <a:gd name="connsiteY37" fmla="*/ 3651953 h 6561326"/>
                <a:gd name="connsiteX38" fmla="*/ 250036 w 6326724"/>
                <a:gd name="connsiteY38" fmla="*/ 3961352 h 6561326"/>
                <a:gd name="connsiteX39" fmla="*/ 357625 w 6326724"/>
                <a:gd name="connsiteY39" fmla="*/ 4250783 h 6561326"/>
                <a:gd name="connsiteX40" fmla="*/ 432715 w 6326724"/>
                <a:gd name="connsiteY40" fmla="*/ 4387063 h 6561326"/>
                <a:gd name="connsiteX41" fmla="*/ 518943 w 6326724"/>
                <a:gd name="connsiteY41" fmla="*/ 4518962 h 6561326"/>
                <a:gd name="connsiteX42" fmla="*/ 718133 w 6326724"/>
                <a:gd name="connsiteY42" fmla="*/ 4773874 h 6561326"/>
                <a:gd name="connsiteX43" fmla="*/ 933704 w 6326724"/>
                <a:gd name="connsiteY43" fmla="*/ 5030717 h 6561326"/>
                <a:gd name="connsiteX44" fmla="*/ 1040900 w 6326724"/>
                <a:gd name="connsiteY44" fmla="*/ 5164806 h 6561326"/>
                <a:gd name="connsiteX45" fmla="*/ 1092401 w 6326724"/>
                <a:gd name="connsiteY45" fmla="*/ 5230628 h 6561326"/>
                <a:gd name="connsiteX46" fmla="*/ 1142854 w 6326724"/>
                <a:gd name="connsiteY46" fmla="*/ 5293615 h 6561326"/>
                <a:gd name="connsiteX47" fmla="*/ 1576354 w 6326724"/>
                <a:gd name="connsiteY47" fmla="*/ 5759128 h 6561326"/>
                <a:gd name="connsiteX48" fmla="*/ 1806865 w 6326724"/>
                <a:gd name="connsiteY48" fmla="*/ 5968571 h 6561326"/>
                <a:gd name="connsiteX49" fmla="*/ 2048253 w 6326724"/>
                <a:gd name="connsiteY49" fmla="*/ 6161654 h 6561326"/>
                <a:gd name="connsiteX50" fmla="*/ 2587506 w 6326724"/>
                <a:gd name="connsiteY50" fmla="*/ 6467059 h 6561326"/>
                <a:gd name="connsiteX51" fmla="*/ 2889176 w 6326724"/>
                <a:gd name="connsiteY51" fmla="*/ 6553360 h 6561326"/>
                <a:gd name="connsiteX52" fmla="*/ 2929698 w 6326724"/>
                <a:gd name="connsiteY52" fmla="*/ 6561326 h 6561326"/>
                <a:gd name="connsiteX53" fmla="*/ 1816374 w 6326724"/>
                <a:gd name="connsiteY53" fmla="*/ 6561326 h 6561326"/>
                <a:gd name="connsiteX54" fmla="*/ 1787601 w 6326724"/>
                <a:gd name="connsiteY54" fmla="*/ 6545761 h 6561326"/>
                <a:gd name="connsiteX55" fmla="*/ 1225544 w 6326724"/>
                <a:gd name="connsiteY55" fmla="*/ 6094158 h 6561326"/>
                <a:gd name="connsiteX56" fmla="*/ 997654 w 6326724"/>
                <a:gd name="connsiteY56" fmla="*/ 5822374 h 6561326"/>
                <a:gd name="connsiteX57" fmla="*/ 798596 w 6326724"/>
                <a:gd name="connsiteY57" fmla="*/ 5534615 h 6561326"/>
                <a:gd name="connsiteX58" fmla="*/ 752075 w 6326724"/>
                <a:gd name="connsiteY58" fmla="*/ 5461324 h 6561326"/>
                <a:gd name="connsiteX59" fmla="*/ 707650 w 6326724"/>
                <a:gd name="connsiteY59" fmla="*/ 5390221 h 6561326"/>
                <a:gd name="connsiteX60" fmla="*/ 619980 w 6326724"/>
                <a:gd name="connsiteY60" fmla="*/ 5252396 h 6561326"/>
                <a:gd name="connsiteX61" fmla="*/ 438349 w 6326724"/>
                <a:gd name="connsiteY61" fmla="*/ 4970822 h 6561326"/>
                <a:gd name="connsiteX62" fmla="*/ 261044 w 6326724"/>
                <a:gd name="connsiteY62" fmla="*/ 4673145 h 6561326"/>
                <a:gd name="connsiteX63" fmla="*/ 181107 w 6326724"/>
                <a:gd name="connsiteY63" fmla="*/ 4515356 h 6561326"/>
                <a:gd name="connsiteX64" fmla="*/ 113224 w 6326724"/>
                <a:gd name="connsiteY64" fmla="*/ 4350223 h 6561326"/>
                <a:gd name="connsiteX65" fmla="*/ 61199 w 6326724"/>
                <a:gd name="connsiteY65" fmla="*/ 4178908 h 6561326"/>
                <a:gd name="connsiteX66" fmla="*/ 41804 w 6326724"/>
                <a:gd name="connsiteY66" fmla="*/ 4091577 h 6561326"/>
                <a:gd name="connsiteX67" fmla="*/ 33287 w 6326724"/>
                <a:gd name="connsiteY67" fmla="*/ 4047781 h 6561326"/>
                <a:gd name="connsiteX68" fmla="*/ 26209 w 6326724"/>
                <a:gd name="connsiteY68" fmla="*/ 4003858 h 6561326"/>
                <a:gd name="connsiteX69" fmla="*/ 0 w 6326724"/>
                <a:gd name="connsiteY69" fmla="*/ 3651953 h 6561326"/>
                <a:gd name="connsiteX70" fmla="*/ 72731 w 6326724"/>
                <a:gd name="connsiteY70" fmla="*/ 2966307 h 6561326"/>
                <a:gd name="connsiteX71" fmla="*/ 291316 w 6326724"/>
                <a:gd name="connsiteY71" fmla="*/ 2309385 h 6561326"/>
                <a:gd name="connsiteX72" fmla="*/ 1110878 w 6326724"/>
                <a:gd name="connsiteY72" fmla="*/ 1193776 h 6561326"/>
                <a:gd name="connsiteX73" fmla="*/ 1654327 w 6326724"/>
                <a:gd name="connsiteY73" fmla="*/ 756730 h 6561326"/>
                <a:gd name="connsiteX74" fmla="*/ 2261727 w 6326724"/>
                <a:gd name="connsiteY74" fmla="*/ 409720 h 6561326"/>
                <a:gd name="connsiteX75" fmla="*/ 3610060 w 6326724"/>
                <a:gd name="connsiteY75" fmla="*/ 27032 h 6561326"/>
                <a:gd name="connsiteX76" fmla="*/ 4139342 w 6326724"/>
                <a:gd name="connsiteY76" fmla="*/ 440 h 6561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6326724" h="6561326">
                  <a:moveTo>
                    <a:pt x="6326724" y="5020808"/>
                  </a:moveTo>
                  <a:lnTo>
                    <a:pt x="6326724" y="5698632"/>
                  </a:lnTo>
                  <a:lnTo>
                    <a:pt x="6067438" y="5902509"/>
                  </a:lnTo>
                  <a:cubicBezTo>
                    <a:pt x="5977868" y="5970407"/>
                    <a:pt x="5888364" y="6036453"/>
                    <a:pt x="5799974" y="6102017"/>
                  </a:cubicBezTo>
                  <a:lnTo>
                    <a:pt x="5665258" y="6202100"/>
                  </a:lnTo>
                  <a:cubicBezTo>
                    <a:pt x="5619654" y="6235719"/>
                    <a:pt x="5573656" y="6269596"/>
                    <a:pt x="5526873" y="6302828"/>
                  </a:cubicBezTo>
                  <a:cubicBezTo>
                    <a:pt x="5480220" y="6336189"/>
                    <a:pt x="5433044" y="6369423"/>
                    <a:pt x="5385080" y="6402268"/>
                  </a:cubicBezTo>
                  <a:cubicBezTo>
                    <a:pt x="5336988" y="6434857"/>
                    <a:pt x="5288500" y="6467187"/>
                    <a:pt x="5238833" y="6498875"/>
                  </a:cubicBezTo>
                  <a:lnTo>
                    <a:pt x="5138040" y="6561326"/>
                  </a:lnTo>
                  <a:lnTo>
                    <a:pt x="3946072" y="6561326"/>
                  </a:lnTo>
                  <a:lnTo>
                    <a:pt x="3976009" y="6555242"/>
                  </a:lnTo>
                  <a:cubicBezTo>
                    <a:pt x="4123712" y="6519227"/>
                    <a:pt x="4266863" y="6466383"/>
                    <a:pt x="4404855" y="6399048"/>
                  </a:cubicBezTo>
                  <a:cubicBezTo>
                    <a:pt x="4589500" y="6310299"/>
                    <a:pt x="4765232" y="6196690"/>
                    <a:pt x="4938868" y="6072132"/>
                  </a:cubicBezTo>
                  <a:cubicBezTo>
                    <a:pt x="4982245" y="6041089"/>
                    <a:pt x="5025359" y="6008630"/>
                    <a:pt x="5068342" y="5976042"/>
                  </a:cubicBezTo>
                  <a:cubicBezTo>
                    <a:pt x="5111588" y="5943453"/>
                    <a:pt x="5154702" y="5910349"/>
                    <a:pt x="5197816" y="5876730"/>
                  </a:cubicBezTo>
                  <a:lnTo>
                    <a:pt x="5460039" y="5670637"/>
                  </a:lnTo>
                  <a:cubicBezTo>
                    <a:pt x="5639966" y="5530365"/>
                    <a:pt x="5821596" y="5399753"/>
                    <a:pt x="5999033" y="5271718"/>
                  </a:cubicBezTo>
                  <a:cubicBezTo>
                    <a:pt x="6087686" y="5207700"/>
                    <a:pt x="6174667" y="5143360"/>
                    <a:pt x="6258766" y="5077603"/>
                  </a:cubicBezTo>
                  <a:close/>
                  <a:moveTo>
                    <a:pt x="4139342" y="440"/>
                  </a:moveTo>
                  <a:cubicBezTo>
                    <a:pt x="4198237" y="1301"/>
                    <a:pt x="4257068" y="3427"/>
                    <a:pt x="4315744" y="6808"/>
                  </a:cubicBezTo>
                  <a:cubicBezTo>
                    <a:pt x="4550841" y="20849"/>
                    <a:pt x="4785806" y="55240"/>
                    <a:pt x="5015400" y="113591"/>
                  </a:cubicBezTo>
                  <a:cubicBezTo>
                    <a:pt x="5244992" y="171812"/>
                    <a:pt x="5469212" y="254249"/>
                    <a:pt x="5681114" y="361418"/>
                  </a:cubicBezTo>
                  <a:cubicBezTo>
                    <a:pt x="5892754" y="468586"/>
                    <a:pt x="6093124" y="599584"/>
                    <a:pt x="6270952" y="755441"/>
                  </a:cubicBezTo>
                  <a:lnTo>
                    <a:pt x="6326724" y="807432"/>
                  </a:lnTo>
                  <a:lnTo>
                    <a:pt x="6326724" y="1231565"/>
                  </a:lnTo>
                  <a:lnTo>
                    <a:pt x="6302093" y="1203002"/>
                  </a:lnTo>
                  <a:cubicBezTo>
                    <a:pt x="6227937" y="1127247"/>
                    <a:pt x="6149211" y="1056081"/>
                    <a:pt x="6066914" y="989616"/>
                  </a:cubicBezTo>
                  <a:cubicBezTo>
                    <a:pt x="5902714" y="856299"/>
                    <a:pt x="5724360" y="740371"/>
                    <a:pt x="5533688" y="647242"/>
                  </a:cubicBezTo>
                  <a:cubicBezTo>
                    <a:pt x="5343146" y="553857"/>
                    <a:pt x="5141466" y="482239"/>
                    <a:pt x="4933626" y="432262"/>
                  </a:cubicBezTo>
                  <a:cubicBezTo>
                    <a:pt x="4725788" y="382156"/>
                    <a:pt x="4512182" y="353303"/>
                    <a:pt x="4296873" y="343126"/>
                  </a:cubicBezTo>
                  <a:cubicBezTo>
                    <a:pt x="4081172" y="332435"/>
                    <a:pt x="3865732" y="339520"/>
                    <a:pt x="3651602" y="365797"/>
                  </a:cubicBezTo>
                  <a:cubicBezTo>
                    <a:pt x="3437604" y="392202"/>
                    <a:pt x="3225572" y="436384"/>
                    <a:pt x="3018256" y="496666"/>
                  </a:cubicBezTo>
                  <a:cubicBezTo>
                    <a:pt x="2810809" y="556691"/>
                    <a:pt x="2608474" y="634362"/>
                    <a:pt x="2412429" y="724399"/>
                  </a:cubicBezTo>
                  <a:cubicBezTo>
                    <a:pt x="2019160" y="902541"/>
                    <a:pt x="1651969" y="1138775"/>
                    <a:pt x="1329857" y="1424086"/>
                  </a:cubicBezTo>
                  <a:cubicBezTo>
                    <a:pt x="1169326" y="1567192"/>
                    <a:pt x="1020588" y="1723307"/>
                    <a:pt x="887314" y="1891015"/>
                  </a:cubicBezTo>
                  <a:cubicBezTo>
                    <a:pt x="753778" y="2058466"/>
                    <a:pt x="635967" y="2238026"/>
                    <a:pt x="537420" y="2427245"/>
                  </a:cubicBezTo>
                  <a:cubicBezTo>
                    <a:pt x="438874" y="2616335"/>
                    <a:pt x="356839" y="2814313"/>
                    <a:pt x="299965" y="3020021"/>
                  </a:cubicBezTo>
                  <a:cubicBezTo>
                    <a:pt x="242961" y="3225212"/>
                    <a:pt x="213474" y="3438518"/>
                    <a:pt x="213606" y="3651953"/>
                  </a:cubicBezTo>
                  <a:cubicBezTo>
                    <a:pt x="214785" y="3756804"/>
                    <a:pt x="225269" y="3860881"/>
                    <a:pt x="250036" y="3961352"/>
                  </a:cubicBezTo>
                  <a:cubicBezTo>
                    <a:pt x="274412" y="4061950"/>
                    <a:pt x="312284" y="4158171"/>
                    <a:pt x="357625" y="4250783"/>
                  </a:cubicBezTo>
                  <a:cubicBezTo>
                    <a:pt x="380558" y="4297025"/>
                    <a:pt x="405982" y="4342366"/>
                    <a:pt x="432715" y="4387063"/>
                  </a:cubicBezTo>
                  <a:cubicBezTo>
                    <a:pt x="459841" y="4431630"/>
                    <a:pt x="488803" y="4475554"/>
                    <a:pt x="518943" y="4518962"/>
                  </a:cubicBezTo>
                  <a:cubicBezTo>
                    <a:pt x="580011" y="4605521"/>
                    <a:pt x="647893" y="4689504"/>
                    <a:pt x="718133" y="4773874"/>
                  </a:cubicBezTo>
                  <a:cubicBezTo>
                    <a:pt x="788374" y="4858372"/>
                    <a:pt x="861760" y="4942871"/>
                    <a:pt x="933704" y="5030717"/>
                  </a:cubicBezTo>
                  <a:cubicBezTo>
                    <a:pt x="969742" y="5074512"/>
                    <a:pt x="1005387" y="5119337"/>
                    <a:pt x="1040900" y="5164806"/>
                  </a:cubicBezTo>
                  <a:lnTo>
                    <a:pt x="1092401" y="5230628"/>
                  </a:lnTo>
                  <a:cubicBezTo>
                    <a:pt x="1109306" y="5251624"/>
                    <a:pt x="1125425" y="5273135"/>
                    <a:pt x="1142854" y="5293615"/>
                  </a:cubicBezTo>
                  <a:cubicBezTo>
                    <a:pt x="1278880" y="5460293"/>
                    <a:pt x="1426438" y="5613704"/>
                    <a:pt x="1576354" y="5759128"/>
                  </a:cubicBezTo>
                  <a:cubicBezTo>
                    <a:pt x="1651706" y="5831519"/>
                    <a:pt x="1728368" y="5901461"/>
                    <a:pt x="1806865" y="5968571"/>
                  </a:cubicBezTo>
                  <a:cubicBezTo>
                    <a:pt x="1885362" y="6035680"/>
                    <a:pt x="1965299" y="6100599"/>
                    <a:pt x="2048253" y="6161654"/>
                  </a:cubicBezTo>
                  <a:cubicBezTo>
                    <a:pt x="2213502" y="6284022"/>
                    <a:pt x="2391724" y="6393380"/>
                    <a:pt x="2587506" y="6467059"/>
                  </a:cubicBezTo>
                  <a:cubicBezTo>
                    <a:pt x="2685137" y="6503898"/>
                    <a:pt x="2786304" y="6532106"/>
                    <a:pt x="2889176" y="6553360"/>
                  </a:cubicBezTo>
                  <a:lnTo>
                    <a:pt x="2929698" y="6561326"/>
                  </a:lnTo>
                  <a:lnTo>
                    <a:pt x="1816374" y="6561326"/>
                  </a:lnTo>
                  <a:lnTo>
                    <a:pt x="1787601" y="6545761"/>
                  </a:lnTo>
                  <a:cubicBezTo>
                    <a:pt x="1577272" y="6422749"/>
                    <a:pt x="1389483" y="6266761"/>
                    <a:pt x="1225544" y="6094158"/>
                  </a:cubicBezTo>
                  <a:cubicBezTo>
                    <a:pt x="1143116" y="6007986"/>
                    <a:pt x="1068158" y="5916274"/>
                    <a:pt x="997654" y="5822374"/>
                  </a:cubicBezTo>
                  <a:cubicBezTo>
                    <a:pt x="927546" y="5728086"/>
                    <a:pt x="860842" y="5632381"/>
                    <a:pt x="798596" y="5534615"/>
                  </a:cubicBezTo>
                  <a:cubicBezTo>
                    <a:pt x="782608" y="5510399"/>
                    <a:pt x="767537" y="5485797"/>
                    <a:pt x="752075" y="5461324"/>
                  </a:cubicBezTo>
                  <a:lnTo>
                    <a:pt x="707650" y="5390221"/>
                  </a:lnTo>
                  <a:cubicBezTo>
                    <a:pt x="679213" y="5344237"/>
                    <a:pt x="649728" y="5298638"/>
                    <a:pt x="619980" y="5252396"/>
                  </a:cubicBezTo>
                  <a:lnTo>
                    <a:pt x="438349" y="4970822"/>
                  </a:lnTo>
                  <a:cubicBezTo>
                    <a:pt x="377413" y="4874860"/>
                    <a:pt x="317263" y="4776064"/>
                    <a:pt x="261044" y="4673145"/>
                  </a:cubicBezTo>
                  <a:cubicBezTo>
                    <a:pt x="233000" y="4621622"/>
                    <a:pt x="205874" y="4569197"/>
                    <a:pt x="181107" y="4515356"/>
                  </a:cubicBezTo>
                  <a:cubicBezTo>
                    <a:pt x="156470" y="4461385"/>
                    <a:pt x="133537" y="4406385"/>
                    <a:pt x="113224" y="4350223"/>
                  </a:cubicBezTo>
                  <a:cubicBezTo>
                    <a:pt x="93305" y="4293934"/>
                    <a:pt x="75614" y="4236872"/>
                    <a:pt x="61199" y="4178908"/>
                  </a:cubicBezTo>
                  <a:cubicBezTo>
                    <a:pt x="54385" y="4149927"/>
                    <a:pt x="47440" y="4120815"/>
                    <a:pt x="41804" y="4091577"/>
                  </a:cubicBezTo>
                  <a:lnTo>
                    <a:pt x="33287" y="4047781"/>
                  </a:lnTo>
                  <a:lnTo>
                    <a:pt x="26209" y="4003858"/>
                  </a:lnTo>
                  <a:cubicBezTo>
                    <a:pt x="7732" y="3886643"/>
                    <a:pt x="0" y="3768783"/>
                    <a:pt x="0" y="3651953"/>
                  </a:cubicBezTo>
                  <a:cubicBezTo>
                    <a:pt x="524" y="3422031"/>
                    <a:pt x="25030" y="3192109"/>
                    <a:pt x="72731" y="2966307"/>
                  </a:cubicBezTo>
                  <a:cubicBezTo>
                    <a:pt x="120301" y="2740634"/>
                    <a:pt x="193163" y="2519343"/>
                    <a:pt x="291316" y="2309385"/>
                  </a:cubicBezTo>
                  <a:cubicBezTo>
                    <a:pt x="488540" y="1889469"/>
                    <a:pt x="774352" y="1513736"/>
                    <a:pt x="1110878" y="1193776"/>
                  </a:cubicBezTo>
                  <a:cubicBezTo>
                    <a:pt x="1279535" y="1033797"/>
                    <a:pt x="1461821" y="887856"/>
                    <a:pt x="1654327" y="756730"/>
                  </a:cubicBezTo>
                  <a:cubicBezTo>
                    <a:pt x="1847096" y="625732"/>
                    <a:pt x="2049956" y="509031"/>
                    <a:pt x="2261727" y="409720"/>
                  </a:cubicBezTo>
                  <a:cubicBezTo>
                    <a:pt x="2685792" y="212515"/>
                    <a:pt x="3142357" y="82162"/>
                    <a:pt x="3610060" y="27032"/>
                  </a:cubicBezTo>
                  <a:cubicBezTo>
                    <a:pt x="3785399" y="6647"/>
                    <a:pt x="3962657" y="-2144"/>
                    <a:pt x="4139342" y="44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6" name="Freeform: Shape 3085">
              <a:extLst>
                <a:ext uri="{FF2B5EF4-FFF2-40B4-BE49-F238E27FC236}">
                  <a16:creationId xmlns:a16="http://schemas.microsoft.com/office/drawing/2014/main" id="{BC4A6C98-F96E-4587-B01F-A9B01BBFAD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0322" y="353119"/>
              <a:ext cx="6321679" cy="6521594"/>
            </a:xfrm>
            <a:custGeom>
              <a:avLst/>
              <a:gdLst>
                <a:gd name="connsiteX0" fmla="*/ 4150102 w 6321679"/>
                <a:gd name="connsiteY0" fmla="*/ 0 h 6521594"/>
                <a:gd name="connsiteX1" fmla="*/ 6083891 w 6321679"/>
                <a:gd name="connsiteY1" fmla="*/ 619943 h 6521594"/>
                <a:gd name="connsiteX2" fmla="*/ 6321679 w 6321679"/>
                <a:gd name="connsiteY2" fmla="*/ 822247 h 6521594"/>
                <a:gd name="connsiteX3" fmla="*/ 6321679 w 6321679"/>
                <a:gd name="connsiteY3" fmla="*/ 1866928 h 6521594"/>
                <a:gd name="connsiteX4" fmla="*/ 6212358 w 6321679"/>
                <a:gd name="connsiteY4" fmla="*/ 1689281 h 6521594"/>
                <a:gd name="connsiteX5" fmla="*/ 6049880 w 6321679"/>
                <a:gd name="connsiteY5" fmla="*/ 1477173 h 6521594"/>
                <a:gd name="connsiteX6" fmla="*/ 5248663 w 6321679"/>
                <a:gd name="connsiteY6" fmla="*/ 869327 h 6521594"/>
                <a:gd name="connsiteX7" fmla="*/ 4150102 w 6321679"/>
                <a:gd name="connsiteY7" fmla="*/ 644042 h 6521594"/>
                <a:gd name="connsiteX8" fmla="*/ 2867946 w 6321679"/>
                <a:gd name="connsiteY8" fmla="*/ 886459 h 6521594"/>
                <a:gd name="connsiteX9" fmla="*/ 1728892 w 6321679"/>
                <a:gd name="connsiteY9" fmla="*/ 1552397 h 6521594"/>
                <a:gd name="connsiteX10" fmla="*/ 941043 w 6321679"/>
                <a:gd name="connsiteY10" fmla="*/ 2512664 h 6521594"/>
                <a:gd name="connsiteX11" fmla="*/ 655362 w 6321679"/>
                <a:gd name="connsiteY11" fmla="*/ 3630204 h 6521594"/>
                <a:gd name="connsiteX12" fmla="*/ 1128177 w 6321679"/>
                <a:gd name="connsiteY12" fmla="*/ 4667883 h 6521594"/>
                <a:gd name="connsiteX13" fmla="*/ 1366419 w 6321679"/>
                <a:gd name="connsiteY13" fmla="*/ 4997246 h 6521594"/>
                <a:gd name="connsiteX14" fmla="*/ 3601937 w 6321679"/>
                <a:gd name="connsiteY14" fmla="*/ 6284685 h 6521594"/>
                <a:gd name="connsiteX15" fmla="*/ 5298985 w 6321679"/>
                <a:gd name="connsiteY15" fmla="*/ 5492643 h 6521594"/>
                <a:gd name="connsiteX16" fmla="*/ 5505513 w 6321679"/>
                <a:gd name="connsiteY16" fmla="*/ 5335367 h 6521594"/>
                <a:gd name="connsiteX17" fmla="*/ 6252618 w 6321679"/>
                <a:gd name="connsiteY17" fmla="*/ 4722492 h 6521594"/>
                <a:gd name="connsiteX18" fmla="*/ 6321679 w 6321679"/>
                <a:gd name="connsiteY18" fmla="*/ 4651477 h 6521594"/>
                <a:gd name="connsiteX19" fmla="*/ 6321679 w 6321679"/>
                <a:gd name="connsiteY19" fmla="*/ 5523097 h 6521594"/>
                <a:gd name="connsiteX20" fmla="*/ 6024428 w 6321679"/>
                <a:gd name="connsiteY20" fmla="*/ 5754969 h 6521594"/>
                <a:gd name="connsiteX21" fmla="*/ 5702345 w 6321679"/>
                <a:gd name="connsiteY21" fmla="*/ 6000018 h 6521594"/>
                <a:gd name="connsiteX22" fmla="*/ 4988380 w 6321679"/>
                <a:gd name="connsiteY22" fmla="*/ 6506549 h 6521594"/>
                <a:gd name="connsiteX23" fmla="*/ 4961490 w 6321679"/>
                <a:gd name="connsiteY23" fmla="*/ 6521594 h 6521594"/>
                <a:gd name="connsiteX24" fmla="*/ 2011326 w 6321679"/>
                <a:gd name="connsiteY24" fmla="*/ 6521594 h 6521594"/>
                <a:gd name="connsiteX25" fmla="*/ 1982893 w 6321679"/>
                <a:gd name="connsiteY25" fmla="*/ 6505768 h 6521594"/>
                <a:gd name="connsiteX26" fmla="*/ 824149 w 6321679"/>
                <a:gd name="connsiteY26" fmla="*/ 5358682 h 6521594"/>
                <a:gd name="connsiteX27" fmla="*/ 0 w 6321679"/>
                <a:gd name="connsiteY27" fmla="*/ 3630075 h 6521594"/>
                <a:gd name="connsiteX28" fmla="*/ 4150102 w 6321679"/>
                <a:gd name="connsiteY28" fmla="*/ 0 h 6521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321679" h="6521594">
                  <a:moveTo>
                    <a:pt x="4150102" y="0"/>
                  </a:moveTo>
                  <a:cubicBezTo>
                    <a:pt x="4918148" y="0"/>
                    <a:pt x="5569597" y="228540"/>
                    <a:pt x="6083891" y="619943"/>
                  </a:cubicBezTo>
                  <a:lnTo>
                    <a:pt x="6321679" y="822247"/>
                  </a:lnTo>
                  <a:lnTo>
                    <a:pt x="6321679" y="1866928"/>
                  </a:lnTo>
                  <a:lnTo>
                    <a:pt x="6212358" y="1689281"/>
                  </a:lnTo>
                  <a:cubicBezTo>
                    <a:pt x="6161484" y="1615222"/>
                    <a:pt x="6107295" y="1544427"/>
                    <a:pt x="6049880" y="1477173"/>
                  </a:cubicBezTo>
                  <a:cubicBezTo>
                    <a:pt x="5825135" y="1214018"/>
                    <a:pt x="5555573" y="1009470"/>
                    <a:pt x="5248663" y="869327"/>
                  </a:cubicBezTo>
                  <a:cubicBezTo>
                    <a:pt x="4921178" y="719909"/>
                    <a:pt x="4551627" y="644042"/>
                    <a:pt x="4150102" y="644042"/>
                  </a:cubicBezTo>
                  <a:cubicBezTo>
                    <a:pt x="3724203" y="644042"/>
                    <a:pt x="3292799" y="725448"/>
                    <a:pt x="2867946" y="886459"/>
                  </a:cubicBezTo>
                  <a:cubicBezTo>
                    <a:pt x="2454234" y="1042832"/>
                    <a:pt x="2060440" y="1273141"/>
                    <a:pt x="1728892" y="1552397"/>
                  </a:cubicBezTo>
                  <a:cubicBezTo>
                    <a:pt x="1391580" y="1836419"/>
                    <a:pt x="1126473" y="2159600"/>
                    <a:pt x="941043" y="2512664"/>
                  </a:cubicBezTo>
                  <a:cubicBezTo>
                    <a:pt x="751551" y="2873583"/>
                    <a:pt x="655362" y="3249575"/>
                    <a:pt x="655362" y="3630204"/>
                  </a:cubicBezTo>
                  <a:cubicBezTo>
                    <a:pt x="655362" y="4013537"/>
                    <a:pt x="808817" y="4237405"/>
                    <a:pt x="1128177" y="4667883"/>
                  </a:cubicBezTo>
                  <a:cubicBezTo>
                    <a:pt x="1205232" y="4771702"/>
                    <a:pt x="1284908" y="4879129"/>
                    <a:pt x="1366419" y="4997246"/>
                  </a:cubicBezTo>
                  <a:cubicBezTo>
                    <a:pt x="1989282" y="5899677"/>
                    <a:pt x="2657880" y="6284685"/>
                    <a:pt x="3601937" y="6284685"/>
                  </a:cubicBezTo>
                  <a:cubicBezTo>
                    <a:pt x="4221523" y="6284685"/>
                    <a:pt x="4676122" y="5971036"/>
                    <a:pt x="5298985" y="5492643"/>
                  </a:cubicBezTo>
                  <a:cubicBezTo>
                    <a:pt x="5368571" y="5439187"/>
                    <a:pt x="5438156" y="5386375"/>
                    <a:pt x="5505513" y="5335367"/>
                  </a:cubicBezTo>
                  <a:cubicBezTo>
                    <a:pt x="5779335" y="5127761"/>
                    <a:pt x="6041730" y="4928776"/>
                    <a:pt x="6252618" y="4722492"/>
                  </a:cubicBezTo>
                  <a:lnTo>
                    <a:pt x="6321679" y="4651477"/>
                  </a:lnTo>
                  <a:lnTo>
                    <a:pt x="6321679" y="5523097"/>
                  </a:lnTo>
                  <a:lnTo>
                    <a:pt x="6024428" y="5754969"/>
                  </a:lnTo>
                  <a:cubicBezTo>
                    <a:pt x="5918395" y="5835747"/>
                    <a:pt x="5810491" y="5916953"/>
                    <a:pt x="5702345" y="6000018"/>
                  </a:cubicBezTo>
                  <a:cubicBezTo>
                    <a:pt x="5466020" y="6181541"/>
                    <a:pt x="5232938" y="6357503"/>
                    <a:pt x="4988380" y="6506549"/>
                  </a:cubicBezTo>
                  <a:lnTo>
                    <a:pt x="4961490" y="6521594"/>
                  </a:lnTo>
                  <a:lnTo>
                    <a:pt x="2011326" y="6521594"/>
                  </a:lnTo>
                  <a:lnTo>
                    <a:pt x="1982893" y="6505768"/>
                  </a:lnTo>
                  <a:cubicBezTo>
                    <a:pt x="1531799" y="6233999"/>
                    <a:pt x="1157400" y="5841520"/>
                    <a:pt x="824149" y="5358682"/>
                  </a:cubicBezTo>
                  <a:cubicBezTo>
                    <a:pt x="424196" y="4779302"/>
                    <a:pt x="0" y="4381929"/>
                    <a:pt x="0" y="3630075"/>
                  </a:cubicBezTo>
                  <a:cubicBezTo>
                    <a:pt x="0" y="1625174"/>
                    <a:pt x="2089794" y="0"/>
                    <a:pt x="4150102"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7" name="Freeform: Shape 3086">
              <a:extLst>
                <a:ext uri="{FF2B5EF4-FFF2-40B4-BE49-F238E27FC236}">
                  <a16:creationId xmlns:a16="http://schemas.microsoft.com/office/drawing/2014/main" id="{A66409EC-9CC3-482A-A4A5-54ED092B3F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0322" y="353119"/>
              <a:ext cx="6321679" cy="6521594"/>
            </a:xfrm>
            <a:custGeom>
              <a:avLst/>
              <a:gdLst>
                <a:gd name="connsiteX0" fmla="*/ 4150102 w 6321679"/>
                <a:gd name="connsiteY0" fmla="*/ 0 h 6521594"/>
                <a:gd name="connsiteX1" fmla="*/ 6083891 w 6321679"/>
                <a:gd name="connsiteY1" fmla="*/ 619943 h 6521594"/>
                <a:gd name="connsiteX2" fmla="*/ 6321679 w 6321679"/>
                <a:gd name="connsiteY2" fmla="*/ 822247 h 6521594"/>
                <a:gd name="connsiteX3" fmla="*/ 6321679 w 6321679"/>
                <a:gd name="connsiteY3" fmla="*/ 2150195 h 6521594"/>
                <a:gd name="connsiteX4" fmla="*/ 6241288 w 6321679"/>
                <a:gd name="connsiteY4" fmla="*/ 1985338 h 6521594"/>
                <a:gd name="connsiteX5" fmla="*/ 5949367 w 6321679"/>
                <a:gd name="connsiteY5" fmla="*/ 1559997 h 6521594"/>
                <a:gd name="connsiteX6" fmla="*/ 5193362 w 6321679"/>
                <a:gd name="connsiteY6" fmla="*/ 986156 h 6521594"/>
                <a:gd name="connsiteX7" fmla="*/ 4150102 w 6321679"/>
                <a:gd name="connsiteY7" fmla="*/ 772850 h 6521594"/>
                <a:gd name="connsiteX8" fmla="*/ 2914861 w 6321679"/>
                <a:gd name="connsiteY8" fmla="*/ 1006637 h 6521594"/>
                <a:gd name="connsiteX9" fmla="*/ 1814073 w 6321679"/>
                <a:gd name="connsiteY9" fmla="*/ 1650163 h 6521594"/>
                <a:gd name="connsiteX10" fmla="*/ 1057412 w 6321679"/>
                <a:gd name="connsiteY10" fmla="*/ 2571657 h 6521594"/>
                <a:gd name="connsiteX11" fmla="*/ 786277 w 6321679"/>
                <a:gd name="connsiteY11" fmla="*/ 3630204 h 6521594"/>
                <a:gd name="connsiteX12" fmla="*/ 1233931 w 6321679"/>
                <a:gd name="connsiteY12" fmla="*/ 4592016 h 6521594"/>
                <a:gd name="connsiteX13" fmla="*/ 1474795 w 6321679"/>
                <a:gd name="connsiteY13" fmla="*/ 4924985 h 6521594"/>
                <a:gd name="connsiteX14" fmla="*/ 2393691 w 6321679"/>
                <a:gd name="connsiteY14" fmla="*/ 5846995 h 6521594"/>
                <a:gd name="connsiteX15" fmla="*/ 3601805 w 6321679"/>
                <a:gd name="connsiteY15" fmla="*/ 6155876 h 6521594"/>
                <a:gd name="connsiteX16" fmla="*/ 4378909 w 6321679"/>
                <a:gd name="connsiteY16" fmla="*/ 5959186 h 6521594"/>
                <a:gd name="connsiteX17" fmla="*/ 5218129 w 6321679"/>
                <a:gd name="connsiteY17" fmla="*/ 5391271 h 6521594"/>
                <a:gd name="connsiteX18" fmla="*/ 5425313 w 6321679"/>
                <a:gd name="connsiteY18" fmla="*/ 5233481 h 6521594"/>
                <a:gd name="connsiteX19" fmla="*/ 6254366 w 6321679"/>
                <a:gd name="connsiteY19" fmla="*/ 4534301 h 6521594"/>
                <a:gd name="connsiteX20" fmla="*/ 6321679 w 6321679"/>
                <a:gd name="connsiteY20" fmla="*/ 4456641 h 6521594"/>
                <a:gd name="connsiteX21" fmla="*/ 6321679 w 6321679"/>
                <a:gd name="connsiteY21" fmla="*/ 5523097 h 6521594"/>
                <a:gd name="connsiteX22" fmla="*/ 6024428 w 6321679"/>
                <a:gd name="connsiteY22" fmla="*/ 5754969 h 6521594"/>
                <a:gd name="connsiteX23" fmla="*/ 5702345 w 6321679"/>
                <a:gd name="connsiteY23" fmla="*/ 6000018 h 6521594"/>
                <a:gd name="connsiteX24" fmla="*/ 4988380 w 6321679"/>
                <a:gd name="connsiteY24" fmla="*/ 6506549 h 6521594"/>
                <a:gd name="connsiteX25" fmla="*/ 4961490 w 6321679"/>
                <a:gd name="connsiteY25" fmla="*/ 6521594 h 6521594"/>
                <a:gd name="connsiteX26" fmla="*/ 2011326 w 6321679"/>
                <a:gd name="connsiteY26" fmla="*/ 6521594 h 6521594"/>
                <a:gd name="connsiteX27" fmla="*/ 1982893 w 6321679"/>
                <a:gd name="connsiteY27" fmla="*/ 6505768 h 6521594"/>
                <a:gd name="connsiteX28" fmla="*/ 824149 w 6321679"/>
                <a:gd name="connsiteY28" fmla="*/ 5358682 h 6521594"/>
                <a:gd name="connsiteX29" fmla="*/ 0 w 6321679"/>
                <a:gd name="connsiteY29" fmla="*/ 3630075 h 6521594"/>
                <a:gd name="connsiteX30" fmla="*/ 4150102 w 6321679"/>
                <a:gd name="connsiteY30" fmla="*/ 0 h 6521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321679" h="6521594">
                  <a:moveTo>
                    <a:pt x="4150102" y="0"/>
                  </a:moveTo>
                  <a:cubicBezTo>
                    <a:pt x="4918148" y="0"/>
                    <a:pt x="5569597" y="228540"/>
                    <a:pt x="6083891" y="619943"/>
                  </a:cubicBezTo>
                  <a:lnTo>
                    <a:pt x="6321679" y="822247"/>
                  </a:lnTo>
                  <a:lnTo>
                    <a:pt x="6321679" y="2150195"/>
                  </a:lnTo>
                  <a:lnTo>
                    <a:pt x="6241288" y="1985338"/>
                  </a:lnTo>
                  <a:cubicBezTo>
                    <a:pt x="6156788" y="1831195"/>
                    <a:pt x="6059249" y="1688709"/>
                    <a:pt x="5949367" y="1559997"/>
                  </a:cubicBezTo>
                  <a:cubicBezTo>
                    <a:pt x="5737073" y="1311397"/>
                    <a:pt x="5482843" y="1118314"/>
                    <a:pt x="5193362" y="986156"/>
                  </a:cubicBezTo>
                  <a:cubicBezTo>
                    <a:pt x="4883437" y="844596"/>
                    <a:pt x="4532365" y="772850"/>
                    <a:pt x="4150102" y="772850"/>
                  </a:cubicBezTo>
                  <a:cubicBezTo>
                    <a:pt x="3746218" y="772850"/>
                    <a:pt x="3319008" y="853613"/>
                    <a:pt x="2914861" y="1006637"/>
                  </a:cubicBezTo>
                  <a:cubicBezTo>
                    <a:pt x="2515039" y="1157857"/>
                    <a:pt x="2134350" y="1380438"/>
                    <a:pt x="1814073" y="1650163"/>
                  </a:cubicBezTo>
                  <a:cubicBezTo>
                    <a:pt x="1494190" y="1919502"/>
                    <a:pt x="1232622" y="2238173"/>
                    <a:pt x="1057412" y="2571657"/>
                  </a:cubicBezTo>
                  <a:cubicBezTo>
                    <a:pt x="877486" y="2914158"/>
                    <a:pt x="786277" y="3270313"/>
                    <a:pt x="786277" y="3630204"/>
                  </a:cubicBezTo>
                  <a:cubicBezTo>
                    <a:pt x="786277" y="3974121"/>
                    <a:pt x="923483" y="4173646"/>
                    <a:pt x="1233931" y="4592016"/>
                  </a:cubicBezTo>
                  <a:cubicBezTo>
                    <a:pt x="1311641" y="4696736"/>
                    <a:pt x="1391972" y="4805064"/>
                    <a:pt x="1474795" y="4924985"/>
                  </a:cubicBezTo>
                  <a:cubicBezTo>
                    <a:pt x="1767682" y="5349278"/>
                    <a:pt x="2068172" y="5650948"/>
                    <a:pt x="2393691" y="5846995"/>
                  </a:cubicBezTo>
                  <a:cubicBezTo>
                    <a:pt x="2738735" y="6054891"/>
                    <a:pt x="3133971" y="6155876"/>
                    <a:pt x="3601805" y="6155876"/>
                  </a:cubicBezTo>
                  <a:cubicBezTo>
                    <a:pt x="3867305" y="6155876"/>
                    <a:pt x="4114196" y="6093405"/>
                    <a:pt x="4378909" y="5959186"/>
                  </a:cubicBezTo>
                  <a:cubicBezTo>
                    <a:pt x="4650699" y="5821362"/>
                    <a:pt x="4919737" y="5620421"/>
                    <a:pt x="5218129" y="5391271"/>
                  </a:cubicBezTo>
                  <a:cubicBezTo>
                    <a:pt x="5288107" y="5337558"/>
                    <a:pt x="5357824" y="5284617"/>
                    <a:pt x="5425313" y="5233481"/>
                  </a:cubicBezTo>
                  <a:cubicBezTo>
                    <a:pt x="5739037" y="4995556"/>
                    <a:pt x="6037512" y="4769168"/>
                    <a:pt x="6254366" y="4534301"/>
                  </a:cubicBezTo>
                  <a:lnTo>
                    <a:pt x="6321679" y="4456641"/>
                  </a:lnTo>
                  <a:lnTo>
                    <a:pt x="6321679" y="5523097"/>
                  </a:lnTo>
                  <a:lnTo>
                    <a:pt x="6024428" y="5754969"/>
                  </a:lnTo>
                  <a:cubicBezTo>
                    <a:pt x="5918395" y="5835747"/>
                    <a:pt x="5810491" y="5916953"/>
                    <a:pt x="5702345" y="6000018"/>
                  </a:cubicBezTo>
                  <a:cubicBezTo>
                    <a:pt x="5466020" y="6181541"/>
                    <a:pt x="5232938" y="6357503"/>
                    <a:pt x="4988380" y="6506549"/>
                  </a:cubicBezTo>
                  <a:lnTo>
                    <a:pt x="4961490" y="6521594"/>
                  </a:lnTo>
                  <a:lnTo>
                    <a:pt x="2011326" y="6521594"/>
                  </a:lnTo>
                  <a:lnTo>
                    <a:pt x="1982893" y="6505768"/>
                  </a:lnTo>
                  <a:cubicBezTo>
                    <a:pt x="1531799" y="6233999"/>
                    <a:pt x="1157400" y="5841520"/>
                    <a:pt x="824149" y="5358682"/>
                  </a:cubicBezTo>
                  <a:cubicBezTo>
                    <a:pt x="424196" y="4779302"/>
                    <a:pt x="0" y="4381929"/>
                    <a:pt x="0" y="3630075"/>
                  </a:cubicBezTo>
                  <a:cubicBezTo>
                    <a:pt x="0" y="1625174"/>
                    <a:pt x="2089794" y="0"/>
                    <a:pt x="4150102"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074" name="Picture 2" descr="What is Data Cleaning in Machine Learning?">
            <a:extLst>
              <a:ext uri="{FF2B5EF4-FFF2-40B4-BE49-F238E27FC236}">
                <a16:creationId xmlns:a16="http://schemas.microsoft.com/office/drawing/2014/main" id="{5CD26150-0F30-7A44-BA8E-67A35A5E5BB1}"/>
              </a:ext>
            </a:extLst>
          </p:cNvPr>
          <p:cNvPicPr>
            <a:picLocks noChangeAspect="1" noChangeArrowheads="1"/>
          </p:cNvPicPr>
          <p:nvPr/>
        </p:nvPicPr>
        <p:blipFill>
          <a:blip r:embed="rId2">
            <a:extLst>
              <a:ext uri="{28A0092B-C50C-407E-A947-70E740481C1C}">
                <a14:useLocalDpi xmlns:a14="http://schemas.microsoft.com/office/drawing/2010/main"/>
              </a:ext>
            </a:extLst>
          </a:blip>
          <a:stretch>
            <a:fillRect/>
          </a:stretch>
        </p:blipFill>
        <p:spPr bwMode="auto">
          <a:xfrm>
            <a:off x="7292412" y="1429482"/>
            <a:ext cx="4946624" cy="47324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99981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03" name="Rectangle 4102">
            <a:extLst>
              <a:ext uri="{FF2B5EF4-FFF2-40B4-BE49-F238E27FC236}">
                <a16:creationId xmlns:a16="http://schemas.microsoft.com/office/drawing/2014/main" id="{22587ECF-85E9-4393-9D87-8EB6F3F6C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6"/>
          <p:cNvSpPr>
            <a:spLocks noGrp="1"/>
          </p:cNvSpPr>
          <p:nvPr>
            <p:ph type="title"/>
          </p:nvPr>
        </p:nvSpPr>
        <p:spPr>
          <a:xfrm>
            <a:off x="594899" y="288192"/>
            <a:ext cx="7662392" cy="1122150"/>
          </a:xfrm>
        </p:spPr>
        <p:txBody>
          <a:bodyPr vert="horz" lIns="91440" tIns="45720" rIns="91440" bIns="45720" rtlCol="0" anchor="b">
            <a:normAutofit/>
          </a:bodyPr>
          <a:lstStyle/>
          <a:p>
            <a:pPr algn="l"/>
            <a:r>
              <a:rPr lang="en-US" sz="5200" kern="1200" dirty="0">
                <a:latin typeface="+mj-lt"/>
                <a:ea typeface="+mj-ea"/>
                <a:cs typeface="+mj-cs"/>
              </a:rPr>
              <a:t>Exploratory Data Analysis</a:t>
            </a:r>
          </a:p>
        </p:txBody>
      </p:sp>
      <p:sp>
        <p:nvSpPr>
          <p:cNvPr id="14" name="TextBox 9">
            <a:extLst>
              <a:ext uri="{FF2B5EF4-FFF2-40B4-BE49-F238E27FC236}">
                <a16:creationId xmlns:a16="http://schemas.microsoft.com/office/drawing/2014/main" id="{6C136306-7832-EF47-B564-78D074829BA2}"/>
              </a:ext>
            </a:extLst>
          </p:cNvPr>
          <p:cNvSpPr txBox="1"/>
          <p:nvPr/>
        </p:nvSpPr>
        <p:spPr>
          <a:xfrm>
            <a:off x="441434" y="1849435"/>
            <a:ext cx="6495394" cy="4997669"/>
          </a:xfrm>
          <a:prstGeom prst="rect">
            <a:avLst/>
          </a:prstGeom>
        </p:spPr>
        <p:txBody>
          <a:bodyPr vert="horz" lIns="91440" tIns="45720" rIns="91440" bIns="45720" rtlCol="0">
            <a:noAutofit/>
          </a:bodyPr>
          <a:lstStyle/>
          <a:p>
            <a:pPr indent="-228600">
              <a:lnSpc>
                <a:spcPct val="120000"/>
              </a:lnSpc>
              <a:spcAft>
                <a:spcPts val="600"/>
              </a:spcAft>
              <a:buFont typeface="Arial" panose="020B0604020202020204" pitchFamily="34" charset="0"/>
              <a:buChar char="•"/>
            </a:pPr>
            <a:r>
              <a:rPr lang="en-US" sz="2000" dirty="0"/>
              <a:t>There are many categorical columns like Room type, Neighbourhood, Neighbourhood group and location e.t.c.,</a:t>
            </a:r>
          </a:p>
          <a:p>
            <a:pPr indent="-228600">
              <a:lnSpc>
                <a:spcPct val="120000"/>
              </a:lnSpc>
              <a:spcAft>
                <a:spcPts val="600"/>
              </a:spcAft>
              <a:buFont typeface="Arial" panose="020B0604020202020204" pitchFamily="34" charset="0"/>
              <a:buChar char="•"/>
            </a:pPr>
            <a:r>
              <a:rPr lang="en-US" sz="2000" dirty="0"/>
              <a:t>Some Airbnb listings were discovered to have extremely high prices, while others had no prices listed.</a:t>
            </a:r>
          </a:p>
          <a:p>
            <a:pPr indent="-228600">
              <a:lnSpc>
                <a:spcPct val="120000"/>
              </a:lnSpc>
              <a:spcAft>
                <a:spcPts val="600"/>
              </a:spcAft>
              <a:buFont typeface="Arial" panose="020B0604020202020204" pitchFamily="34" charset="0"/>
              <a:buChar char="•"/>
            </a:pPr>
            <a:r>
              <a:rPr lang="en-US" sz="2000" dirty="0"/>
              <a:t>Airbnb listings with zero price, which are hotels redirecting to their own websites, were identified as outliers and removed during model training.</a:t>
            </a:r>
          </a:p>
          <a:p>
            <a:pPr indent="-228600">
              <a:lnSpc>
                <a:spcPct val="120000"/>
              </a:lnSpc>
              <a:spcAft>
                <a:spcPts val="600"/>
              </a:spcAft>
              <a:buFont typeface="Arial" panose="020B0604020202020204" pitchFamily="34" charset="0"/>
              <a:buChar char="•"/>
            </a:pPr>
            <a:r>
              <a:rPr lang="en-US" sz="2000" dirty="0"/>
              <a:t>The price distribution is skewed, so we applied logarithmic transformation to normalize it</a:t>
            </a:r>
          </a:p>
          <a:p>
            <a:pPr indent="-228600">
              <a:lnSpc>
                <a:spcPct val="120000"/>
              </a:lnSpc>
              <a:spcAft>
                <a:spcPts val="600"/>
              </a:spcAft>
              <a:buFont typeface="Arial" panose="020B0604020202020204" pitchFamily="34" charset="0"/>
              <a:buChar char="•"/>
            </a:pPr>
            <a:r>
              <a:rPr lang="en-US" sz="2000" dirty="0"/>
              <a:t>Tableau was utilized for creating visualizations such as plots, graphs, and dashboards to obtain insights.</a:t>
            </a:r>
          </a:p>
        </p:txBody>
      </p:sp>
      <p:pic>
        <p:nvPicPr>
          <p:cNvPr id="4098" name="Picture 2" descr="Exploratory Data Analysis (EDA) With Variation And Covariation | by Madhav  Mishra | Towards AI">
            <a:extLst>
              <a:ext uri="{FF2B5EF4-FFF2-40B4-BE49-F238E27FC236}">
                <a16:creationId xmlns:a16="http://schemas.microsoft.com/office/drawing/2014/main" id="{49AB8CC7-9641-0D4A-A77F-B0AC97B1672A}"/>
              </a:ext>
            </a:extLst>
          </p:cNvPr>
          <p:cNvPicPr>
            <a:picLocks noChangeAspect="1" noChangeArrowheads="1"/>
          </p:cNvPicPr>
          <p:nvPr/>
        </p:nvPicPr>
        <p:blipFill>
          <a:blip r:embed="rId2">
            <a:extLst>
              <a:ext uri="{28A0092B-C50C-407E-A947-70E740481C1C}">
                <a14:useLocalDpi xmlns:a14="http://schemas.microsoft.com/office/drawing/2010/main"/>
              </a:ext>
            </a:extLst>
          </a:blip>
          <a:stretch>
            <a:fillRect/>
          </a:stretch>
        </p:blipFill>
        <p:spPr bwMode="auto">
          <a:xfrm>
            <a:off x="6936828" y="1849435"/>
            <a:ext cx="4850326" cy="4194013"/>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p:cNvSpPr>
            <a:spLocks noGrp="1"/>
          </p:cNvSpPr>
          <p:nvPr>
            <p:ph type="sldNum" sz="quarter" idx="13"/>
          </p:nvPr>
        </p:nvSpPr>
        <p:spPr>
          <a:xfrm>
            <a:off x="8610600" y="6356350"/>
            <a:ext cx="2743200" cy="365125"/>
          </a:xfrm>
        </p:spPr>
        <p:txBody>
          <a:bodyPr vert="horz" lIns="91440" tIns="45720" rIns="91440" bIns="45720" rtlCol="0" anchor="ctr">
            <a:normAutofit/>
          </a:bodyPr>
          <a:lstStyle/>
          <a:p>
            <a:pPr>
              <a:spcAft>
                <a:spcPts val="600"/>
              </a:spcAft>
            </a:pPr>
            <a:fld id="{74C56289-2E4F-41AB-AC96-A58CF64457E5}" type="slidenum">
              <a:rPr lang="en-US" smtClean="0"/>
              <a:pPr>
                <a:spcAft>
                  <a:spcPts val="600"/>
                </a:spcAft>
              </a:pPr>
              <a:t>7</a:t>
            </a:fld>
            <a:endParaRPr lang="en-US"/>
          </a:p>
        </p:txBody>
      </p:sp>
    </p:spTree>
    <p:extLst>
      <p:ext uri="{BB962C8B-B14F-4D97-AF65-F5344CB8AC3E}">
        <p14:creationId xmlns:p14="http://schemas.microsoft.com/office/powerpoint/2010/main" val="16928673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3" name="Rectangle 42">
            <a:extLst>
              <a:ext uri="{FF2B5EF4-FFF2-40B4-BE49-F238E27FC236}">
                <a16:creationId xmlns:a16="http://schemas.microsoft.com/office/drawing/2014/main" id="{70155189-D96C-4527-B0EC-654B946BE6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p:cNvSpPr>
            <a:spLocks noGrp="1"/>
          </p:cNvSpPr>
          <p:nvPr>
            <p:ph type="title"/>
          </p:nvPr>
        </p:nvSpPr>
        <p:spPr>
          <a:xfrm>
            <a:off x="1194335" y="145666"/>
            <a:ext cx="9795637" cy="1104857"/>
          </a:xfrm>
        </p:spPr>
        <p:txBody>
          <a:bodyPr vert="horz" lIns="91440" tIns="45720" rIns="91440" bIns="45720" rtlCol="0" anchor="b">
            <a:normAutofit fontScale="90000"/>
          </a:bodyPr>
          <a:lstStyle/>
          <a:p>
            <a:r>
              <a:rPr lang="en-US" sz="5200" dirty="0"/>
              <a:t>Data Insights &amp; Visualization (Tableau)</a:t>
            </a:r>
          </a:p>
        </p:txBody>
      </p:sp>
      <p:pic>
        <p:nvPicPr>
          <p:cNvPr id="25" name="Picture 24" descr="A picture containing text, screenshot, software, number&#10;&#10;Description automatically generated">
            <a:extLst>
              <a:ext uri="{FF2B5EF4-FFF2-40B4-BE49-F238E27FC236}">
                <a16:creationId xmlns:a16="http://schemas.microsoft.com/office/drawing/2014/main" id="{16FCF08E-8CA9-6245-A93D-A12DD5D9AEBA}"/>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94099" y="1524383"/>
            <a:ext cx="3797536" cy="5076114"/>
          </a:xfrm>
          <a:prstGeom prst="rect">
            <a:avLst/>
          </a:prstGeom>
        </p:spPr>
      </p:pic>
      <p:pic>
        <p:nvPicPr>
          <p:cNvPr id="27" name="Picture 26" descr="A picture containing text, screenshot, software, plot&#10;&#10;Description automatically generated">
            <a:extLst>
              <a:ext uri="{FF2B5EF4-FFF2-40B4-BE49-F238E27FC236}">
                <a16:creationId xmlns:a16="http://schemas.microsoft.com/office/drawing/2014/main" id="{966EBCB3-347F-804F-9D36-14FAED0AE2D0}"/>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193386" y="1524384"/>
            <a:ext cx="3797536" cy="5076114"/>
          </a:xfrm>
          <a:prstGeom prst="rect">
            <a:avLst/>
          </a:prstGeom>
        </p:spPr>
      </p:pic>
      <p:pic>
        <p:nvPicPr>
          <p:cNvPr id="23" name="Picture 22" descr="A screenshot of a graph&#10;&#10;Description automatically generated with medium confidence">
            <a:extLst>
              <a:ext uri="{FF2B5EF4-FFF2-40B4-BE49-F238E27FC236}">
                <a16:creationId xmlns:a16="http://schemas.microsoft.com/office/drawing/2014/main" id="{663D470E-9E12-E74A-B1C9-8C0ED6D91616}"/>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192673" y="1524382"/>
            <a:ext cx="3797536" cy="5076113"/>
          </a:xfrm>
          <a:prstGeom prst="rect">
            <a:avLst/>
          </a:prstGeom>
        </p:spPr>
      </p:pic>
      <p:sp>
        <p:nvSpPr>
          <p:cNvPr id="2" name="Slide Number Placeholder 1"/>
          <p:cNvSpPr>
            <a:spLocks noGrp="1"/>
          </p:cNvSpPr>
          <p:nvPr>
            <p:ph type="sldNum" sz="quarter" idx="13"/>
          </p:nvPr>
        </p:nvSpPr>
        <p:spPr>
          <a:xfrm>
            <a:off x="8610600" y="6356350"/>
            <a:ext cx="2743200" cy="365125"/>
          </a:xfrm>
        </p:spPr>
        <p:txBody>
          <a:bodyPr vert="horz" lIns="91440" tIns="45720" rIns="91440" bIns="45720" rtlCol="0" anchor="ctr">
            <a:normAutofit/>
          </a:bodyPr>
          <a:lstStyle/>
          <a:p>
            <a:pPr>
              <a:spcAft>
                <a:spcPts val="600"/>
              </a:spcAft>
            </a:pPr>
            <a:fld id="{74C56289-2E4F-41AB-AC96-A58CF64457E5}" type="slidenum">
              <a:rPr lang="en-US"/>
              <a:pPr>
                <a:spcAft>
                  <a:spcPts val="600"/>
                </a:spcAft>
              </a:pPr>
              <a:t>8</a:t>
            </a:fld>
            <a:endParaRPr lang="en-US"/>
          </a:p>
        </p:txBody>
      </p:sp>
      <p:sp>
        <p:nvSpPr>
          <p:cNvPr id="13" name="Rectangle 12">
            <a:extLst>
              <a:ext uri="{FF2B5EF4-FFF2-40B4-BE49-F238E27FC236}">
                <a16:creationId xmlns:a16="http://schemas.microsoft.com/office/drawing/2014/main" id="{14879245-39A9-4FE9-BE03-0B67BC5EDA58}"/>
              </a:ext>
            </a:extLst>
          </p:cNvPr>
          <p:cNvSpPr/>
          <p:nvPr/>
        </p:nvSpPr>
        <p:spPr>
          <a:xfrm>
            <a:off x="3857902" y="419526"/>
            <a:ext cx="4476195" cy="830997"/>
          </a:xfrm>
          <a:prstGeom prst="rect">
            <a:avLst/>
          </a:prstGeom>
        </p:spPr>
        <p:txBody>
          <a:bodyPr wrap="square">
            <a:spAutoFit/>
          </a:bodyPr>
          <a:lstStyle/>
          <a:p>
            <a:pPr algn="ctr"/>
            <a:endParaRPr lang="en-US" sz="4800" b="1" dirty="0">
              <a:solidFill>
                <a:schemeClr val="accent1"/>
              </a:solidFill>
            </a:endParaRPr>
          </a:p>
        </p:txBody>
      </p:sp>
    </p:spTree>
    <p:extLst>
      <p:ext uri="{BB962C8B-B14F-4D97-AF65-F5344CB8AC3E}">
        <p14:creationId xmlns:p14="http://schemas.microsoft.com/office/powerpoint/2010/main" val="33559620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681DEC40-CC0B-A54B-92DF-CB88ABF4527D}"/>
              </a:ext>
            </a:extLst>
          </p:cNvPr>
          <p:cNvSpPr>
            <a:spLocks noGrp="1"/>
          </p:cNvSpPr>
          <p:nvPr>
            <p:ph type="ftr" sz="quarter" idx="12"/>
          </p:nvPr>
        </p:nvSpPr>
        <p:spPr/>
        <p:txBody>
          <a:bodyPr/>
          <a:lstStyle/>
          <a:p>
            <a:r>
              <a:rPr lang="en-US"/>
              <a:t>presentationstemplate.com</a:t>
            </a:r>
          </a:p>
        </p:txBody>
      </p:sp>
      <p:sp>
        <p:nvSpPr>
          <p:cNvPr id="5" name="Slide Number Placeholder 4">
            <a:extLst>
              <a:ext uri="{FF2B5EF4-FFF2-40B4-BE49-F238E27FC236}">
                <a16:creationId xmlns:a16="http://schemas.microsoft.com/office/drawing/2014/main" id="{EF57DD35-0EB1-C547-AE8C-F0E95419FCBE}"/>
              </a:ext>
            </a:extLst>
          </p:cNvPr>
          <p:cNvSpPr>
            <a:spLocks noGrp="1"/>
          </p:cNvSpPr>
          <p:nvPr>
            <p:ph type="sldNum" sz="quarter" idx="13"/>
          </p:nvPr>
        </p:nvSpPr>
        <p:spPr/>
        <p:txBody>
          <a:bodyPr/>
          <a:lstStyle/>
          <a:p>
            <a:fld id="{74C56289-2E4F-41AB-AC96-A58CF64457E5}" type="slidenum">
              <a:rPr lang="en-US" smtClean="0"/>
              <a:t>9</a:t>
            </a:fld>
            <a:endParaRPr lang="en-US"/>
          </a:p>
        </p:txBody>
      </p:sp>
      <p:pic>
        <p:nvPicPr>
          <p:cNvPr id="23" name="Picture 22" descr="A picture containing text, screenshot&#10;&#10;Description automatically generated">
            <a:extLst>
              <a:ext uri="{FF2B5EF4-FFF2-40B4-BE49-F238E27FC236}">
                <a16:creationId xmlns:a16="http://schemas.microsoft.com/office/drawing/2014/main" id="{64B1D584-F101-6A42-B0BA-6399028CB234}"/>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531741" y="412376"/>
            <a:ext cx="8490799" cy="6359364"/>
          </a:xfrm>
          <a:prstGeom prst="rect">
            <a:avLst/>
          </a:prstGeom>
        </p:spPr>
      </p:pic>
    </p:spTree>
    <p:extLst>
      <p:ext uri="{BB962C8B-B14F-4D97-AF65-F5344CB8AC3E}">
        <p14:creationId xmlns:p14="http://schemas.microsoft.com/office/powerpoint/2010/main" val="2689187426"/>
      </p:ext>
    </p:extLst>
  </p:cSld>
  <p:clrMapOvr>
    <a:masterClrMapping/>
  </p:clrMapOvr>
</p:sld>
</file>

<file path=ppt/theme/theme1.xml><?xml version="1.0" encoding="utf-8"?>
<a:theme xmlns:a="http://schemas.openxmlformats.org/drawingml/2006/main" name="Office Theme">
  <a:themeElements>
    <a:clrScheme name="airbnb">
      <a:dk1>
        <a:sysClr val="windowText" lastClr="000000"/>
      </a:dk1>
      <a:lt1>
        <a:sysClr val="window" lastClr="FFFFFF"/>
      </a:lt1>
      <a:dk2>
        <a:srgbClr val="44546A"/>
      </a:dk2>
      <a:lt2>
        <a:srgbClr val="E7E6E6"/>
      </a:lt2>
      <a:accent1>
        <a:srgbClr val="FF5A5F"/>
      </a:accent1>
      <a:accent2>
        <a:srgbClr val="00A69A"/>
      </a:accent2>
      <a:accent3>
        <a:srgbClr val="FB642C"/>
      </a:accent3>
      <a:accent4>
        <a:srgbClr val="484848"/>
      </a:accent4>
      <a:accent5>
        <a:srgbClr val="767676"/>
      </a:accent5>
      <a:accent6>
        <a:srgbClr val="ADB9CA"/>
      </a:accent6>
      <a:hlink>
        <a:srgbClr val="FF5A60"/>
      </a:hlink>
      <a:folHlink>
        <a:srgbClr val="D93D04"/>
      </a:folHlink>
    </a:clrScheme>
    <a:fontScheme name="Custom 40">
      <a:majorFont>
        <a:latin typeface="Circular"/>
        <a:ea typeface=""/>
        <a:cs typeface=""/>
      </a:majorFont>
      <a:minorFont>
        <a:latin typeface="Airbnb Cereal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823</TotalTime>
  <Words>848</Words>
  <Application>Microsoft Macintosh PowerPoint</Application>
  <PresentationFormat>Widescreen</PresentationFormat>
  <Paragraphs>117</Paragraphs>
  <Slides>20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vt:i4>
      </vt:variant>
    </vt:vector>
  </HeadingPairs>
  <TitlesOfParts>
    <vt:vector size="26" baseType="lpstr">
      <vt:lpstr>Airbnb Cereal Light</vt:lpstr>
      <vt:lpstr>Arial</vt:lpstr>
      <vt:lpstr>Beirut</vt:lpstr>
      <vt:lpstr>Calibri</vt:lpstr>
      <vt:lpstr>Circular</vt:lpstr>
      <vt:lpstr>Office Theme</vt:lpstr>
      <vt:lpstr>Capstone Project - Price Prediction of    Airbnb Housing</vt:lpstr>
      <vt:lpstr>Introduction</vt:lpstr>
      <vt:lpstr>Problem</vt:lpstr>
      <vt:lpstr>PowerPoint Presentation</vt:lpstr>
      <vt:lpstr>PowerPoint Presentation</vt:lpstr>
      <vt:lpstr>Data Collection &amp; Data Cleansing</vt:lpstr>
      <vt:lpstr>Exploratory Data Analysis</vt:lpstr>
      <vt:lpstr>Data Insights &amp; Visualization (Tableau)</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Results and Discussion</vt:lpstr>
      <vt:lpstr>Web deployment of Model</vt:lpstr>
      <vt:lpstr>Advantages</vt:lpstr>
      <vt:lpstr>Conclusion &amp; Future Work</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AirBed&amp;Breakfast</dc:title>
  <dc:creator>The Creative Next</dc:creator>
  <cp:lastModifiedBy>jeevan sreella</cp:lastModifiedBy>
  <cp:revision>30</cp:revision>
  <dcterms:created xsi:type="dcterms:W3CDTF">2021-02-20T13:18:17Z</dcterms:created>
  <dcterms:modified xsi:type="dcterms:W3CDTF">2023-05-07T23:30:07Z</dcterms:modified>
</cp:coreProperties>
</file>